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3"/>
  </p:notesMasterIdLst>
  <p:sldIdLst>
    <p:sldId id="263" r:id="rId2"/>
    <p:sldId id="448" r:id="rId3"/>
    <p:sldId id="490" r:id="rId4"/>
    <p:sldId id="491" r:id="rId5"/>
    <p:sldId id="467" r:id="rId6"/>
    <p:sldId id="469" r:id="rId7"/>
    <p:sldId id="475" r:id="rId8"/>
    <p:sldId id="476" r:id="rId9"/>
    <p:sldId id="471" r:id="rId10"/>
    <p:sldId id="470" r:id="rId11"/>
    <p:sldId id="45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9B275-47E5-4C98-875C-7AEE1255D652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6512-D456-4854-9762-11F1A6085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8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A50B-11EE-46FF-821F-99916EC3DF4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6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23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44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670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61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15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57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01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79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8E1737-F3A0-4FB9-BBE2-3078466E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F3178D-8194-43A1-8B16-8F139C0A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F8EDB1-1483-4A64-A748-DEB140AE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242279-BE05-40D6-B82B-D497701B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98C3D6-B7B0-4142-BEE5-2522A269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24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61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4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28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49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07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89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B7E52-D9B4-408A-8AFE-198DFB9840B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10EE06-56E0-46F0-811C-3E26EB952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2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7204" y="5462200"/>
            <a:ext cx="426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Нутчина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Афанасьевна, п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285" y="2829065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РУК КАК СРЕДСТВО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У ДЕТЕЙ 3-4ЛЕТ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кружковой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Якутия – край мой родной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170" y="188641"/>
            <a:ext cx="8903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№10 «Лесная сказка»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59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EF64C-B110-4439-8BA2-4EDB59BC5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9" t="16338" r="10435" b="8202"/>
          <a:stretch/>
        </p:blipFill>
        <p:spPr>
          <a:xfrm>
            <a:off x="624300" y="596348"/>
            <a:ext cx="5471700" cy="2319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5A8856-5E54-44AE-8723-F46DB4921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7" t="28985" r="2788" b="5313"/>
          <a:stretch/>
        </p:blipFill>
        <p:spPr>
          <a:xfrm>
            <a:off x="5695219" y="3429001"/>
            <a:ext cx="5648642" cy="28326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422008-4E7C-4D0D-8229-AADFD9F51E7C}"/>
              </a:ext>
            </a:extLst>
          </p:cNvPr>
          <p:cNvSpPr/>
          <p:nvPr/>
        </p:nvSpPr>
        <p:spPr>
          <a:xfrm>
            <a:off x="394350" y="4319057"/>
            <a:ext cx="5300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родителями и просветительская работа по работе кружка «Якутия – край мой родной»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058639-6359-4BCE-BDD9-C3E062575770}"/>
              </a:ext>
            </a:extLst>
          </p:cNvPr>
          <p:cNvSpPr/>
          <p:nvPr/>
        </p:nvSpPr>
        <p:spPr>
          <a:xfrm>
            <a:off x="6453808" y="401971"/>
            <a:ext cx="5307691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– класс совместно с детьми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способ развития мелкой моторики рук у детей»</a:t>
            </a:r>
            <a:r>
              <a:rPr lang="sah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ah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взаимодействие родитель-ребенок-педагог, показать как изотерапия влияет на физическое и эмоциональное развитие ребенка.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13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8089" y="1499165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78678" y="4152882"/>
            <a:ext cx="8021781" cy="3931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8" name="Прямоугольник 7"/>
          <p:cNvSpPr/>
          <p:nvPr/>
        </p:nvSpPr>
        <p:spPr>
          <a:xfrm>
            <a:off x="502275" y="2237677"/>
            <a:ext cx="10678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кружковой работы для детей 3-4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показывает положительную динамику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 речи у детей.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координировать движения пальцев и кистей рук, производить их более синхронно и слаженно, в нужном темпе, правильно распределять мышечную активность. Движения мелкой моторики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автоматизированными.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словарный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8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999" y="334398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78678" y="4152882"/>
            <a:ext cx="8021781" cy="3931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8" name="Прямоугольник 7"/>
          <p:cNvSpPr/>
          <p:nvPr/>
        </p:nvSpPr>
        <p:spPr>
          <a:xfrm>
            <a:off x="715617" y="1196752"/>
            <a:ext cx="10707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развития речи у детей по-прежнему остается актуальным на сегодняшний день. Хорошая речь – главное условие всестороннего развития детей. </a:t>
            </a:r>
          </a:p>
          <a:p>
            <a:pPr indent="5318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факторов речевого развития ребенка является уровень развития его мелкой моторики. Сформированность навыков мелкой моторики руки имеет важное значение для общего физического и психического развития ребенка.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по средством природных материалов, которая способствует изучению родного языка является на сегодняшний день актуальным вопросом.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2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69" y="167425"/>
            <a:ext cx="10466858" cy="62720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моторики рук у детей 3-4 лет, оказывающей благоприятное влияние на развитие речи у детей, развитие зрительно-пространственной координации, активизация познавательной и речемыслительной деятельности, знакомство с окружающим миром родного края, развитие родной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ah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 проекта: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виды художественной деятельности, их интеграция в целях повышения эффективности образовательного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традициях своего народа, как основа развития речи, развивать умение высказываться образно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связно;</a:t>
            </a: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функции: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слухового, зрительного восприятия, внимания, памяти;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психомоторики: ручной, пальчиковой, мимической.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овладевать простейшими техническими приемами работы с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навыки, необходимые для создания        творческих работ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положительное отношение ребенка к   сотрудничеству со      взрослыми, с детьми, к собственной деятельности, ее результату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46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107" y="1736028"/>
            <a:ext cx="10364452" cy="34241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игровой ситуации;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обследования и наглядности, рассматривание картин, готовых поделок, изделий;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(беседа, художественное слово, и т.д.);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(самостоятельное выполнение детьми изделий, использование различных материалов);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Проблемно-мотивационный;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«Подмастерья» (взаимодействие педагога и ребёнка в творческом процессе).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5272" y="332657"/>
            <a:ext cx="9144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кружковой деятельности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выделили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следующие направления работы: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6007" y="1553324"/>
            <a:ext cx="10759986" cy="3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1. Работа с ребенком,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работа, с различными технологиями, материалами по развитию мелкой моторики рук у детей 3- 4 лет;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2. Работа с родителями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где применяются различные методы просветительской работы по развитию мелкой моторики рук у детей.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90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999" y="160379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Работа с детьми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8CB2F98-9D6B-457A-A4FA-752E8260E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704167"/>
              </p:ext>
            </p:extLst>
          </p:nvPr>
        </p:nvGraphicFramePr>
        <p:xfrm>
          <a:off x="397565" y="3101106"/>
          <a:ext cx="11582401" cy="3665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345">
                  <a:extLst>
                    <a:ext uri="{9D8B030D-6E8A-4147-A177-3AD203B41FA5}">
                      <a16:colId xmlns:a16="http://schemas.microsoft.com/office/drawing/2014/main" xmlns="" val="3250077749"/>
                    </a:ext>
                  </a:extLst>
                </a:gridCol>
                <a:gridCol w="2139345">
                  <a:extLst>
                    <a:ext uri="{9D8B030D-6E8A-4147-A177-3AD203B41FA5}">
                      <a16:colId xmlns:a16="http://schemas.microsoft.com/office/drawing/2014/main" xmlns="" val="1168025620"/>
                    </a:ext>
                  </a:extLst>
                </a:gridCol>
                <a:gridCol w="2139345">
                  <a:extLst>
                    <a:ext uri="{9D8B030D-6E8A-4147-A177-3AD203B41FA5}">
                      <a16:colId xmlns:a16="http://schemas.microsoft.com/office/drawing/2014/main" xmlns="" val="2697302664"/>
                    </a:ext>
                  </a:extLst>
                </a:gridCol>
                <a:gridCol w="2602183">
                  <a:extLst>
                    <a:ext uri="{9D8B030D-6E8A-4147-A177-3AD203B41FA5}">
                      <a16:colId xmlns:a16="http://schemas.microsoft.com/office/drawing/2014/main" xmlns="" val="1933343027"/>
                    </a:ext>
                  </a:extLst>
                </a:gridCol>
                <a:gridCol w="2602183">
                  <a:extLst>
                    <a:ext uri="{9D8B030D-6E8A-4147-A177-3AD203B41FA5}">
                      <a16:colId xmlns:a16="http://schemas.microsoft.com/office/drawing/2014/main" xmlns="" val="113782102"/>
                    </a:ext>
                  </a:extLst>
                </a:gridCol>
              </a:tblGrid>
              <a:tr h="9220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Күһүҥҥү киһи күлбүтүнэн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Цель:Знакомство осенним урожаем природы и  выращенный руками человека, рисование пальчиками как средство развития мелкой моторики рук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1567367"/>
                  </a:ext>
                </a:extLst>
              </a:tr>
              <a:tr h="21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4414187"/>
                  </a:ext>
                </a:extLst>
              </a:tr>
              <a:tr h="453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Дьэдьэн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Ыаҕайалаах отон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Тэллэй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Оҕуруот аһа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1034791"/>
                  </a:ext>
                </a:extLst>
              </a:tr>
              <a:tr h="9220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От-мас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Знакомство с растениями родного края. Работа с природным материалом как средство развитие мелкой моторики рук и развитие речи путем повторения новых слов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8726347"/>
                  </a:ext>
                </a:extLst>
              </a:tr>
              <a:tr h="21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6267604"/>
                  </a:ext>
                </a:extLst>
              </a:tr>
              <a:tr h="68781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Кыһыл (хара) хаптаҕас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Хатыҥ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«Рябина»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sah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Харыйа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6" marR="65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251962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ED8D524-D4BF-4BDE-958F-6A7B75FA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34" y="745154"/>
            <a:ext cx="119799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 кружка: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«Якутия – край мой родной»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Цель работы с детьми: развитие мелкой моторики рук у детей 3-4 лет, оказывающей благоприятное влияние на речевое развитие детей, развитие зрительно-пространственной координации, активизация познавательной и речемыслительной деятельности, развитие творческих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6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052" y="261393"/>
            <a:ext cx="5173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Рисование на бумаге пальчиками: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материалами (краски, ручки и бумага);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рисование пальчиковыми красками (вместе с другими детьми) (правила рисования: мыть руки после работы, не пачкать детей и окружающее и т.д.);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1E235F-0189-4CE7-92A4-8C2A9CCDC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5" t="13913" r="1769" b="23478"/>
          <a:stretch/>
        </p:blipFill>
        <p:spPr>
          <a:xfrm>
            <a:off x="516834" y="261393"/>
            <a:ext cx="5387115" cy="28623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B527D7-49EB-4CEE-8C4B-D95E62E4CB05}"/>
              </a:ext>
            </a:extLst>
          </p:cNvPr>
          <p:cNvSpPr/>
          <p:nvPr/>
        </p:nvSpPr>
        <p:spPr>
          <a:xfrm>
            <a:off x="695739" y="34911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dirty="0">
                <a:latin typeface="Times New Roman" panose="02020603050405020304" pitchFamily="18" charset="0"/>
                <a:cs typeface="Times New Roman" pitchFamily="18" charset="0"/>
              </a:rPr>
              <a:t> упражнения: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Развитие межполушарного взаимодействия;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Развитие мелкой моторики;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Развитие интеллектуальных и творческих способностей;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Развитие способностей к обучению и усвоению информации, речи и т.п.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622C02-BB2C-4C08-8F8F-75A6F1DCA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043" t="6377" r="13333" b="8791"/>
          <a:stretch/>
        </p:blipFill>
        <p:spPr>
          <a:xfrm>
            <a:off x="7028103" y="3123715"/>
            <a:ext cx="4323576" cy="32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6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7528" y="213456"/>
            <a:ext cx="49769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Аппликация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знакомство с материалом (бумага цветная, клей, ножницы и др. материалы);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приклеивание готовых деталей.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9304" y="4178100"/>
            <a:ext cx="42333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Лепка из пластилина</a:t>
            </a: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материалом (пластилин);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простейшие приемы работы с пластилином (разминание, катание колбасок, шариков,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отщипывание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A4FC9F-E705-4C97-ABC8-0A075302A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116" t="-1" r="8988" b="10784"/>
          <a:stretch/>
        </p:blipFill>
        <p:spPr>
          <a:xfrm>
            <a:off x="984883" y="498788"/>
            <a:ext cx="2407951" cy="34976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F86CC0-985E-4EB8-B223-A078C0F83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12" t="13914" r="5942" b="12270"/>
          <a:stretch/>
        </p:blipFill>
        <p:spPr>
          <a:xfrm>
            <a:off x="4123998" y="2171630"/>
            <a:ext cx="3908922" cy="2400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5771A6-A383-4E2B-882C-3293E96965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2" t="2634" r="19420"/>
          <a:stretch/>
        </p:blipFill>
        <p:spPr>
          <a:xfrm rot="5400000">
            <a:off x="8225302" y="1000484"/>
            <a:ext cx="3718183" cy="257045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B3446AC-FA61-4BFD-B3E9-A91E8D994455}"/>
              </a:ext>
            </a:extLst>
          </p:cNvPr>
          <p:cNvSpPr/>
          <p:nvPr/>
        </p:nvSpPr>
        <p:spPr>
          <a:xfrm>
            <a:off x="8346300" y="4331988"/>
            <a:ext cx="3745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itchFamily="18" charset="0"/>
              </a:rPr>
              <a:t>Дыхательная гимнастика: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Для укрепления дыхательной мускулатуры;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 выработать сильную, плавную, длительную, ротовую струю. </a:t>
            </a:r>
          </a:p>
        </p:txBody>
      </p:sp>
    </p:spTree>
    <p:extLst>
      <p:ext uri="{BB962C8B-B14F-4D97-AF65-F5344CB8AC3E}">
        <p14:creationId xmlns:p14="http://schemas.microsoft.com/office/powerpoint/2010/main" xmlns="" val="70560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5272" y="332657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Работа с родителями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9515" y="917432"/>
            <a:ext cx="933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работы с родителями в рамках кружковой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137129E-2C2C-4718-B425-4E7B175B6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439114"/>
              </p:ext>
            </p:extLst>
          </p:nvPr>
        </p:nvGraphicFramePr>
        <p:xfrm>
          <a:off x="510208" y="1730583"/>
          <a:ext cx="11171583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036">
                  <a:extLst>
                    <a:ext uri="{9D8B030D-6E8A-4147-A177-3AD203B41FA5}">
                      <a16:colId xmlns:a16="http://schemas.microsoft.com/office/drawing/2014/main" xmlns="" val="3009403197"/>
                    </a:ext>
                  </a:extLst>
                </a:gridCol>
                <a:gridCol w="7494547">
                  <a:extLst>
                    <a:ext uri="{9D8B030D-6E8A-4147-A177-3AD203B41FA5}">
                      <a16:colId xmlns:a16="http://schemas.microsoft.com/office/drawing/2014/main" xmlns="" val="2986763063"/>
                    </a:ext>
                  </a:extLst>
                </a:gridCol>
              </a:tblGrid>
              <a:tr h="180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работы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724046"/>
                  </a:ext>
                </a:extLst>
              </a:tr>
              <a:tr h="824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Родительское собрание.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родителями и просветительская работа по работе кружка «Якутия – край мой родной»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8771273"/>
                  </a:ext>
                </a:extLst>
              </a:tr>
              <a:tr h="1145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«Пальчиковая гимнастика рук как развитие мелкой моторики у детей».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Просветительская работа для родителей с практическими элементами о пользе пальчиковой гимнастики как средство развития мелкой моторики рук у детей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3755356"/>
                  </a:ext>
                </a:extLst>
              </a:tr>
              <a:tr h="1338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Просветительская работа для родителей «Польза природных материалов в развитии мелкой моторики рук ребенка».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знакомить родителей с природными материалами как средство мелкой моторики рук у детей и как их правильно использовать (Приложение 9).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31" marR="53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276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388997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283</TotalTime>
  <Words>611</Words>
  <Application>Microsoft Office PowerPoint</Application>
  <PresentationFormat>Произвольный</PresentationFormat>
  <Paragraphs>108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Алеся</dc:creator>
  <cp:lastModifiedBy>U5</cp:lastModifiedBy>
  <cp:revision>6</cp:revision>
  <dcterms:created xsi:type="dcterms:W3CDTF">2023-04-19T09:17:38Z</dcterms:created>
  <dcterms:modified xsi:type="dcterms:W3CDTF">2024-05-16T06:28:29Z</dcterms:modified>
</cp:coreProperties>
</file>