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3" r:id="rId2"/>
    <p:sldId id="294" r:id="rId3"/>
    <p:sldId id="295" r:id="rId4"/>
    <p:sldId id="296" r:id="rId5"/>
    <p:sldId id="287" r:id="rId6"/>
    <p:sldId id="286" r:id="rId7"/>
    <p:sldId id="288" r:id="rId8"/>
    <p:sldId id="291" r:id="rId9"/>
    <p:sldId id="292" r:id="rId10"/>
    <p:sldId id="289" r:id="rId11"/>
    <p:sldId id="290" r:id="rId12"/>
    <p:sldId id="297" r:id="rId13"/>
    <p:sldId id="298" r:id="rId14"/>
    <p:sldId id="299" r:id="rId15"/>
    <p:sldId id="300" r:id="rId16"/>
    <p:sldId id="301" r:id="rId17"/>
    <p:sldId id="302" r:id="rId18"/>
    <p:sldId id="305" r:id="rId19"/>
    <p:sldId id="303" r:id="rId20"/>
    <p:sldId id="304" r:id="rId21"/>
    <p:sldId id="310" r:id="rId22"/>
    <p:sldId id="306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53" autoAdjust="0"/>
    <p:restoredTop sz="89599" autoAdjust="0"/>
  </p:normalViewPr>
  <p:slideViewPr>
    <p:cSldViewPr snapToGrid="0">
      <p:cViewPr varScale="1">
        <p:scale>
          <a:sx n="71" d="100"/>
          <a:sy n="71" d="100"/>
        </p:scale>
        <p:origin x="-52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17442-125F-4158-ABDF-955920AC96C7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9641A-3061-45ED-AB1A-4FA798A1B0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4729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17442-125F-4158-ABDF-955920AC96C7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9641A-3061-45ED-AB1A-4FA798A1B0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386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17442-125F-4158-ABDF-955920AC96C7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9641A-3061-45ED-AB1A-4FA798A1B0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4770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17442-125F-4158-ABDF-955920AC96C7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9641A-3061-45ED-AB1A-4FA798A1B0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46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17442-125F-4158-ABDF-955920AC96C7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9641A-3061-45ED-AB1A-4FA798A1B0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649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17442-125F-4158-ABDF-955920AC96C7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9641A-3061-45ED-AB1A-4FA798A1B0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8453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17442-125F-4158-ABDF-955920AC96C7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9641A-3061-45ED-AB1A-4FA798A1B0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748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17442-125F-4158-ABDF-955920AC96C7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9641A-3061-45ED-AB1A-4FA798A1B0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216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17442-125F-4158-ABDF-955920AC96C7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9641A-3061-45ED-AB1A-4FA798A1B0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0750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17442-125F-4158-ABDF-955920AC96C7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9641A-3061-45ED-AB1A-4FA798A1B0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4930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17442-125F-4158-ABDF-955920AC96C7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9641A-3061-45ED-AB1A-4FA798A1B0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7325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C17442-125F-4158-ABDF-955920AC96C7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09641A-3061-45ED-AB1A-4FA798A1B0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2308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4203" y="1"/>
            <a:ext cx="3624492" cy="680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0502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17999_14642722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00619" y="57789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010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squirrel_calls_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97381" y="58526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67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3522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9276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49"/>
            <a:ext cx="12191999" cy="68443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07725" y="16104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838735" y="1241104"/>
            <a:ext cx="1924334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7601804" y="1241104"/>
            <a:ext cx="1692321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5669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0206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793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255" y="27612"/>
            <a:ext cx="9676261" cy="68398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52131" y="1023582"/>
            <a:ext cx="3084394" cy="5876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7137780" y="1023582"/>
            <a:ext cx="2565778" cy="4785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1345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05719" y="5732060"/>
            <a:ext cx="3930556" cy="7369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741994" y="5732060"/>
            <a:ext cx="4981433" cy="6422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2594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67" y="0"/>
            <a:ext cx="113820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4170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128" y="0"/>
            <a:ext cx="9859744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31558" y="122829"/>
            <a:ext cx="248389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Дьыл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кэмнэрэ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80179" y="269415"/>
            <a:ext cx="1091821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Кыһын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06770" y="153606"/>
            <a:ext cx="873457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Саас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66782" y="3497139"/>
            <a:ext cx="918841" cy="400110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Сайын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13359" y="3228945"/>
            <a:ext cx="878767" cy="40011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Күһүн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7888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103" y="0"/>
            <a:ext cx="9695793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92824" y="436728"/>
            <a:ext cx="2961564" cy="5740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7096836" y="436728"/>
            <a:ext cx="3193576" cy="5740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03790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399" y="559558"/>
            <a:ext cx="2511189" cy="6422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796584" y="696036"/>
            <a:ext cx="2852383" cy="5058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70705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852"/>
            <a:ext cx="12191999" cy="6881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773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675" y="0"/>
            <a:ext cx="9772650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203512" y="122830"/>
            <a:ext cx="4954136" cy="8734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5779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61" y="218364"/>
            <a:ext cx="11596742" cy="6414448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3124753" y="880498"/>
            <a:ext cx="1214650" cy="13238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1944" y="4644336"/>
            <a:ext cx="1291750" cy="12917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2478" y="4644336"/>
            <a:ext cx="1318358" cy="131835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1944" y="2760259"/>
            <a:ext cx="1284477" cy="128447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0121" y="2624021"/>
            <a:ext cx="1420715" cy="142071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0121" y="859805"/>
            <a:ext cx="1378874" cy="137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31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Занятие 5. Звуки весеннего леса. (1) - Дорожка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5125" y="59448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025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7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Занятие 5. Звуки весеннего леса. (1) - Дорожка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22617" y="58209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47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7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Занятие 5. Звуки весеннего леса. (1) - Дорожка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07119" y="59448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496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7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3"/>
            <a:ext cx="12191999" cy="685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834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0421"/>
            <a:ext cx="12192000" cy="6905222"/>
          </a:xfrm>
          <a:prstGeom prst="rect">
            <a:avLst/>
          </a:prstGeom>
        </p:spPr>
      </p:pic>
      <p:pic>
        <p:nvPicPr>
          <p:cNvPr id="5" name="cd3461a000a46c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18292" y="60448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023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2018</TotalTime>
  <Words>6</Words>
  <Application>Microsoft Office PowerPoint</Application>
  <PresentationFormat>Произвольный</PresentationFormat>
  <Paragraphs>5</Paragraphs>
  <Slides>22</Slides>
  <Notes>0</Notes>
  <HiddenSlides>0</HiddenSlides>
  <MMClips>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Николай</dc:creator>
  <cp:lastModifiedBy>1</cp:lastModifiedBy>
  <cp:revision>56</cp:revision>
  <dcterms:created xsi:type="dcterms:W3CDTF">2021-12-19T09:42:00Z</dcterms:created>
  <dcterms:modified xsi:type="dcterms:W3CDTF">2023-10-17T09:20:46Z</dcterms:modified>
</cp:coreProperties>
</file>