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61" r:id="rId3"/>
    <p:sldId id="262" r:id="rId4"/>
    <p:sldId id="259" r:id="rId5"/>
    <p:sldId id="266" r:id="rId6"/>
    <p:sldId id="260" r:id="rId7"/>
    <p:sldId id="263" r:id="rId8"/>
    <p:sldId id="258" r:id="rId9"/>
    <p:sldId id="264" r:id="rId10"/>
    <p:sldId id="265" r:id="rId11"/>
    <p:sldId id="268" r:id="rId12"/>
    <p:sldId id="267" r:id="rId13"/>
    <p:sldId id="269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2793" autoAdjust="0"/>
  </p:normalViewPr>
  <p:slideViewPr>
    <p:cSldViewPr>
      <p:cViewPr varScale="1">
        <p:scale>
          <a:sx n="85" d="100"/>
          <a:sy n="85" d="100"/>
        </p:scale>
        <p:origin x="-1122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A73E45-2C6D-44A2-B286-457955B967AC}" type="datetimeFigureOut">
              <a:rPr lang="ru-RU" smtClean="0"/>
              <a:pPr/>
              <a:t>16.05.2024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7940B9-BDF4-478F-8FBC-2C84DECDC16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375282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7940B9-BDF4-478F-8FBC-2C84DECDC16A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152043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7940B9-BDF4-478F-8FBC-2C84DECDC16A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899813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16.05.2024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microsoft.com/office/2007/relationships/hdphoto" Target="../media/hdphoto21.wdp"/><Relationship Id="rId7" Type="http://schemas.openxmlformats.org/officeDocument/2006/relationships/image" Target="../media/image66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microsoft.com/office/2007/relationships/hdphoto" Target="../media/hdphoto22.wdp"/><Relationship Id="rId4" Type="http://schemas.openxmlformats.org/officeDocument/2006/relationships/image" Target="../media/image6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microsoft.com/office/2007/relationships/hdphoto" Target="../media/hdphoto23.wdp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microsoft.com/office/2007/relationships/hdphoto" Target="../media/hdphoto24.wdp"/><Relationship Id="rId10" Type="http://schemas.openxmlformats.org/officeDocument/2006/relationships/image" Target="../media/image74.png"/><Relationship Id="rId4" Type="http://schemas.openxmlformats.org/officeDocument/2006/relationships/image" Target="../media/image69.png"/><Relationship Id="rId9" Type="http://schemas.openxmlformats.org/officeDocument/2006/relationships/image" Target="../media/image7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microsoft.com/office/2007/relationships/hdphoto" Target="../media/hdphoto4.wdp"/><Relationship Id="rId7" Type="http://schemas.openxmlformats.org/officeDocument/2006/relationships/image" Target="../media/image1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microsoft.com/office/2007/relationships/hdphoto" Target="../media/hdphoto6.wdp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hdphoto" Target="../media/hdphoto8.wdp"/><Relationship Id="rId7" Type="http://schemas.microsoft.com/office/2007/relationships/hdphoto" Target="../media/hdphoto10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microsoft.com/office/2007/relationships/hdphoto" Target="../media/hdphoto9.wdp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microsoft.com/office/2007/relationships/hdphoto" Target="../media/hdphoto1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11" Type="http://schemas.openxmlformats.org/officeDocument/2006/relationships/image" Target="../media/image30.png"/><Relationship Id="rId5" Type="http://schemas.openxmlformats.org/officeDocument/2006/relationships/image" Target="../media/image25.png"/><Relationship Id="rId10" Type="http://schemas.openxmlformats.org/officeDocument/2006/relationships/image" Target="../media/image29.png"/><Relationship Id="rId4" Type="http://schemas.microsoft.com/office/2007/relationships/hdphoto" Target="../media/hdphoto12.wdp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6.png"/><Relationship Id="rId3" Type="http://schemas.microsoft.com/office/2007/relationships/hdphoto" Target="../media/hdphoto14.wdp"/><Relationship Id="rId7" Type="http://schemas.microsoft.com/office/2007/relationships/hdphoto" Target="../media/hdphoto16.wdp"/><Relationship Id="rId12" Type="http://schemas.openxmlformats.org/officeDocument/2006/relationships/image" Target="../media/image4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4.png"/><Relationship Id="rId5" Type="http://schemas.microsoft.com/office/2007/relationships/hdphoto" Target="../media/hdphoto15.wdp"/><Relationship Id="rId10" Type="http://schemas.openxmlformats.org/officeDocument/2006/relationships/image" Target="../media/image43.jpeg"/><Relationship Id="rId4" Type="http://schemas.openxmlformats.org/officeDocument/2006/relationships/image" Target="../media/image40.png"/><Relationship Id="rId9" Type="http://schemas.microsoft.com/office/2007/relationships/hdphoto" Target="../media/hdphoto17.wdp"/><Relationship Id="rId14" Type="http://schemas.microsoft.com/office/2007/relationships/hdphoto" Target="../media/hdphoto18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microsoft.com/office/2007/relationships/hdphoto" Target="../media/hdphoto20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54.png"/><Relationship Id="rId5" Type="http://schemas.openxmlformats.org/officeDocument/2006/relationships/image" Target="../media/image49.png"/><Relationship Id="rId10" Type="http://schemas.microsoft.com/office/2007/relationships/hdphoto" Target="../media/hdphoto19.wdp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0" r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aturation sat="3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0" b="100000" l="0" r="100000">
                        <a14:foregroundMark x1="70216" y1="82615" x2="73181" y2="82345"/>
                        <a14:foregroundMark x1="67116" y1="82615" x2="70485" y2="82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09" y="116632"/>
            <a:ext cx="1116124" cy="1116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09" y="980728"/>
            <a:ext cx="9139391" cy="21236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coolSlant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/>
                <a:solidFill>
                  <a:schemeClr val="accent3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  <a:reflection blurRad="6350" stA="50000" endA="300" endPos="50000" dist="29997" dir="5400000" sy="-100000" algn="bl" rotWithShape="0"/>
                </a:effectLst>
                <a:latin typeface="Century Gothic" panose="020B0502020202020204" pitchFamily="34" charset="0"/>
              </a:rPr>
              <a:t>«</a:t>
            </a:r>
            <a:r>
              <a:rPr lang="ru-RU" sz="4000" b="1" dirty="0" err="1" smtClean="0">
                <a:ln/>
                <a:solidFill>
                  <a:schemeClr val="accent3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  <a:reflection blurRad="6350" stA="50000" endA="300" endPos="50000" dist="29997" dir="5400000" sy="-100000" algn="bl" rotWithShape="0"/>
                </a:effectLst>
                <a:latin typeface="Century Gothic" panose="020B0502020202020204" pitchFamily="34" charset="0"/>
              </a:rPr>
              <a:t>О</a:t>
            </a:r>
            <a:r>
              <a:rPr lang="ru-RU" sz="4400" b="1" dirty="0" err="1" smtClean="0">
                <a:ln/>
                <a:solidFill>
                  <a:schemeClr val="accent3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  <a:reflection blurRad="6350" stA="50000" endA="300" endPos="50000" dist="29997" dir="5400000" sy="-100000" algn="bl" rotWithShape="0"/>
                </a:effectLst>
                <a:latin typeface="Century Gothic" panose="020B0502020202020204" pitchFamily="34" charset="0"/>
              </a:rPr>
              <a:t>ҕ</a:t>
            </a:r>
            <a:r>
              <a:rPr lang="ru-RU" sz="4000" b="1" dirty="0" err="1" smtClean="0">
                <a:ln/>
                <a:solidFill>
                  <a:schemeClr val="accent3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  <a:reflection blurRad="6350" stA="50000" endA="300" endPos="50000" dist="29997" dir="5400000" sy="-100000" algn="bl" rotWithShape="0"/>
                </a:effectLst>
                <a:latin typeface="Century Gothic" panose="020B0502020202020204" pitchFamily="34" charset="0"/>
              </a:rPr>
              <a:t>ону</a:t>
            </a:r>
            <a:r>
              <a:rPr lang="ru-RU" sz="4000" b="1" dirty="0" smtClean="0">
                <a:ln/>
                <a:solidFill>
                  <a:schemeClr val="accent3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  <a:reflection blurRad="6350" stA="50000" endA="300" endPos="50000" dist="29997" dir="5400000" sy="-100000" algn="bl" rotWithShape="0"/>
                </a:effectLst>
                <a:latin typeface="Century Gothic" panose="020B0502020202020204" pitchFamily="34" charset="0"/>
              </a:rPr>
              <a:t> </a:t>
            </a:r>
            <a:r>
              <a:rPr lang="ru-RU" sz="4000" b="1" dirty="0" err="1">
                <a:ln/>
                <a:solidFill>
                  <a:schemeClr val="accent3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  <a:reflection blurRad="6350" stA="50000" endA="300" endPos="50000" dist="29997" dir="5400000" sy="-100000" algn="bl" rotWithShape="0"/>
                </a:effectLst>
                <a:latin typeface="Century Gothic" panose="020B0502020202020204" pitchFamily="34" charset="0"/>
              </a:rPr>
              <a:t>ч</a:t>
            </a:r>
            <a:r>
              <a:rPr lang="ru-RU" sz="4400" b="1" dirty="0" err="1">
                <a:ln/>
                <a:solidFill>
                  <a:schemeClr val="accent3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  <a:reflection blurRad="6350" stA="50000" endA="300" endPos="50000" dist="29997" dir="5400000" sy="-100000" algn="bl" rotWithShape="0"/>
                </a:effectLst>
                <a:latin typeface="Century Gothic" panose="020B0502020202020204" pitchFamily="34" charset="0"/>
              </a:rPr>
              <a:t>ө</a:t>
            </a:r>
            <a:r>
              <a:rPr lang="ru-RU" sz="4000" b="1" dirty="0" err="1">
                <a:ln/>
                <a:solidFill>
                  <a:schemeClr val="accent3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  <a:reflection blurRad="6350" stA="50000" endA="300" endPos="50000" dist="29997" dir="5400000" sy="-100000" algn="bl" rotWithShape="0"/>
                </a:effectLst>
                <a:latin typeface="Century Gothic" panose="020B0502020202020204" pitchFamily="34" charset="0"/>
              </a:rPr>
              <a:t>мч</a:t>
            </a:r>
            <a:r>
              <a:rPr lang="ru-RU" sz="4400" b="1" dirty="0" err="1">
                <a:ln/>
                <a:solidFill>
                  <a:schemeClr val="accent3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  <a:reflection blurRad="6350" stA="50000" endA="300" endPos="50000" dist="29997" dir="5400000" sy="-100000" algn="bl" rotWithShape="0"/>
                </a:effectLst>
                <a:latin typeface="Century Gothic" panose="020B0502020202020204" pitchFamily="34" charset="0"/>
              </a:rPr>
              <a:t>үү</a:t>
            </a:r>
            <a:r>
              <a:rPr lang="ru-RU" sz="4000" b="1" dirty="0" err="1">
                <a:ln/>
                <a:solidFill>
                  <a:schemeClr val="accent3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  <a:reflection blurRad="6350" stA="50000" endA="300" endPos="50000" dist="29997" dir="5400000" sy="-100000" algn="bl" rotWithShape="0"/>
                </a:effectLst>
                <a:latin typeface="Century Gothic" panose="020B0502020202020204" pitchFamily="34" charset="0"/>
              </a:rPr>
              <a:t>к</a:t>
            </a:r>
            <a:r>
              <a:rPr lang="ru-RU" sz="4000" b="1" dirty="0">
                <a:ln/>
                <a:solidFill>
                  <a:schemeClr val="accent3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  <a:reflection blurRad="6350" stA="50000" endA="300" endPos="50000" dist="29997" dir="5400000" sy="-100000" algn="bl" rotWithShape="0"/>
                </a:effectLst>
                <a:latin typeface="Century Gothic" panose="020B0502020202020204" pitchFamily="34" charset="0"/>
              </a:rPr>
              <a:t> </a:t>
            </a:r>
            <a:r>
              <a:rPr lang="ru-RU" sz="4000" b="1" dirty="0" err="1">
                <a:ln/>
                <a:solidFill>
                  <a:schemeClr val="accent3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  <a:reflection blurRad="6350" stA="50000" endA="300" endPos="50000" dist="29997" dir="5400000" sy="-100000" algn="bl" rotWithShape="0"/>
                </a:effectLst>
                <a:latin typeface="Century Gothic" panose="020B0502020202020204" pitchFamily="34" charset="0"/>
              </a:rPr>
              <a:t>саа</a:t>
            </a:r>
            <a:r>
              <a:rPr lang="ru-RU" sz="4400" b="1" dirty="0" err="1">
                <a:ln/>
                <a:solidFill>
                  <a:schemeClr val="accent3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  <a:reflection blurRad="6350" stA="50000" endA="300" endPos="50000" dist="29997" dir="5400000" sy="-100000" algn="bl" rotWithShape="0"/>
                </a:effectLst>
                <a:latin typeface="Century Gothic" panose="020B0502020202020204" pitchFamily="34" charset="0"/>
              </a:rPr>
              <a:t>һ</a:t>
            </a:r>
            <a:r>
              <a:rPr lang="ru-RU" sz="4000" b="1" dirty="0" err="1">
                <a:ln/>
                <a:solidFill>
                  <a:schemeClr val="accent3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  <a:reflection blurRad="6350" stA="50000" endA="300" endPos="50000" dist="29997" dir="5400000" sy="-100000" algn="bl" rotWithShape="0"/>
                </a:effectLst>
                <a:latin typeface="Century Gothic" panose="020B0502020202020204" pitchFamily="34" charset="0"/>
              </a:rPr>
              <a:t>ыттан</a:t>
            </a:r>
            <a:r>
              <a:rPr lang="ru-RU" sz="4000" b="1" dirty="0">
                <a:ln/>
                <a:solidFill>
                  <a:schemeClr val="accent3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  <a:reflection blurRad="6350" stA="50000" endA="300" endPos="50000" dist="29997" dir="5400000" sy="-100000" algn="bl" rotWithShape="0"/>
                </a:effectLst>
                <a:latin typeface="Century Gothic" panose="020B0502020202020204" pitchFamily="34" charset="0"/>
              </a:rPr>
              <a:t> </a:t>
            </a:r>
            <a:r>
              <a:rPr lang="ru-RU" sz="4000" b="1" dirty="0" err="1">
                <a:ln/>
                <a:solidFill>
                  <a:schemeClr val="accent3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  <a:reflection blurRad="6350" stA="50000" endA="300" endPos="50000" dist="29997" dir="5400000" sy="-100000" algn="bl" rotWithShape="0"/>
                </a:effectLst>
                <a:latin typeface="Century Gothic" panose="020B0502020202020204" pitchFamily="34" charset="0"/>
              </a:rPr>
              <a:t>т</a:t>
            </a:r>
            <a:r>
              <a:rPr lang="ru-RU" sz="4400" b="1" dirty="0" err="1">
                <a:ln/>
                <a:solidFill>
                  <a:schemeClr val="accent3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  <a:reflection blurRad="6350" stA="50000" endA="300" endPos="50000" dist="29997" dir="5400000" sy="-100000" algn="bl" rotWithShape="0"/>
                </a:effectLst>
                <a:latin typeface="Century Gothic" panose="020B0502020202020204" pitchFamily="34" charset="0"/>
              </a:rPr>
              <a:t>ө</a:t>
            </a:r>
            <a:r>
              <a:rPr lang="ru-RU" sz="4000" b="1" dirty="0" err="1">
                <a:ln/>
                <a:solidFill>
                  <a:schemeClr val="accent3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  <a:reflection blurRad="6350" stA="50000" endA="300" endPos="50000" dist="29997" dir="5400000" sy="-100000" algn="bl" rotWithShape="0"/>
                </a:effectLst>
                <a:latin typeface="Century Gothic" panose="020B0502020202020204" pitchFamily="34" charset="0"/>
              </a:rPr>
              <a:t>р</a:t>
            </a:r>
            <a:r>
              <a:rPr lang="ru-RU" sz="4400" b="1" dirty="0" err="1">
                <a:ln/>
                <a:solidFill>
                  <a:schemeClr val="accent3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  <a:reflection blurRad="6350" stA="50000" endA="300" endPos="50000" dist="29997" dir="5400000" sy="-100000" algn="bl" rotWithShape="0"/>
                </a:effectLst>
                <a:latin typeface="Century Gothic" panose="020B0502020202020204" pitchFamily="34" charset="0"/>
              </a:rPr>
              <a:t>өө</a:t>
            </a:r>
            <a:r>
              <a:rPr lang="ru-RU" sz="4000" b="1" dirty="0" err="1">
                <a:ln/>
                <a:solidFill>
                  <a:schemeClr val="accent3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  <a:reflection blurRad="6350" stA="50000" endA="300" endPos="50000" dist="29997" dir="5400000" sy="-100000" algn="bl" rotWithShape="0"/>
                </a:effectLst>
                <a:latin typeface="Century Gothic" panose="020B0502020202020204" pitchFamily="34" charset="0"/>
              </a:rPr>
              <a:t>б</a:t>
            </a:r>
            <a:r>
              <a:rPr lang="ru-RU" sz="4400" b="1" dirty="0" err="1">
                <a:ln/>
                <a:solidFill>
                  <a:schemeClr val="accent3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  <a:reflection blurRad="6350" stA="50000" endA="300" endPos="50000" dist="29997" dir="5400000" sy="-100000" algn="bl" rotWithShape="0"/>
                </a:effectLst>
                <a:latin typeface="Century Gothic" panose="020B0502020202020204" pitchFamily="34" charset="0"/>
              </a:rPr>
              <a:t>ү</a:t>
            </a:r>
            <a:r>
              <a:rPr lang="ru-RU" sz="4000" b="1" dirty="0" err="1">
                <a:ln/>
                <a:solidFill>
                  <a:schemeClr val="accent3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  <a:reflection blurRad="6350" stA="50000" endA="300" endPos="50000" dist="29997" dir="5400000" sy="-100000" algn="bl" rotWithShape="0"/>
                </a:effectLst>
                <a:latin typeface="Century Gothic" panose="020B0502020202020204" pitchFamily="34" charset="0"/>
              </a:rPr>
              <a:t>т</a:t>
            </a:r>
            <a:r>
              <a:rPr lang="ru-RU" sz="4000" b="1" dirty="0">
                <a:ln/>
                <a:solidFill>
                  <a:schemeClr val="accent3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  <a:reflection blurRad="6350" stA="50000" endA="300" endPos="50000" dist="29997" dir="5400000" sy="-100000" algn="bl" rotWithShape="0"/>
                </a:effectLst>
                <a:latin typeface="Century Gothic" panose="020B0502020202020204" pitchFamily="34" charset="0"/>
              </a:rPr>
              <a:t> </a:t>
            </a:r>
            <a:r>
              <a:rPr lang="ru-RU" sz="4000" b="1" dirty="0" err="1">
                <a:ln/>
                <a:solidFill>
                  <a:schemeClr val="accent3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  <a:reflection blurRad="6350" stA="50000" endA="300" endPos="50000" dist="29997" dir="5400000" sy="-100000" algn="bl" rotWithShape="0"/>
                </a:effectLst>
                <a:latin typeface="Century Gothic" panose="020B0502020202020204" pitchFamily="34" charset="0"/>
              </a:rPr>
              <a:t>т</a:t>
            </a:r>
            <a:r>
              <a:rPr lang="ru-RU" sz="4400" b="1" dirty="0" err="1">
                <a:ln/>
                <a:solidFill>
                  <a:schemeClr val="accent3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  <a:reflection blurRad="6350" stA="50000" endA="300" endPos="50000" dist="29997" dir="5400000" sy="-100000" algn="bl" rotWithShape="0"/>
                </a:effectLst>
                <a:latin typeface="Century Gothic" panose="020B0502020202020204" pitchFamily="34" charset="0"/>
              </a:rPr>
              <a:t>ө</a:t>
            </a:r>
            <a:r>
              <a:rPr lang="ru-RU" sz="4000" b="1" dirty="0" err="1">
                <a:ln/>
                <a:solidFill>
                  <a:schemeClr val="accent3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  <a:reflection blurRad="6350" stA="50000" endA="300" endPos="50000" dist="29997" dir="5400000" sy="-100000" algn="bl" rotWithShape="0"/>
                </a:effectLst>
                <a:latin typeface="Century Gothic" panose="020B0502020202020204" pitchFamily="34" charset="0"/>
              </a:rPr>
              <a:t>р</a:t>
            </a:r>
            <a:r>
              <a:rPr lang="ru-RU" sz="4400" b="1" dirty="0" err="1">
                <a:ln/>
                <a:solidFill>
                  <a:schemeClr val="accent3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  <a:reflection blurRad="6350" stA="50000" endA="300" endPos="50000" dist="29997" dir="5400000" sy="-100000" algn="bl" rotWithShape="0"/>
                </a:effectLst>
                <a:latin typeface="Century Gothic" panose="020B0502020202020204" pitchFamily="34" charset="0"/>
              </a:rPr>
              <a:t>ү</a:t>
            </a:r>
            <a:r>
              <a:rPr lang="ru-RU" sz="4000" b="1" dirty="0" err="1">
                <a:ln/>
                <a:solidFill>
                  <a:schemeClr val="accent3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  <a:reflection blurRad="6350" stA="50000" endA="300" endPos="50000" dist="29997" dir="5400000" sy="-100000" algn="bl" rotWithShape="0"/>
                </a:effectLst>
                <a:latin typeface="Century Gothic" panose="020B0502020202020204" pitchFamily="34" charset="0"/>
              </a:rPr>
              <a:t>т</a:t>
            </a:r>
            <a:r>
              <a:rPr lang="ru-RU" sz="4000" b="1" dirty="0">
                <a:ln/>
                <a:solidFill>
                  <a:schemeClr val="accent3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  <a:reflection blurRad="6350" stA="50000" endA="300" endPos="50000" dist="29997" dir="5400000" sy="-100000" algn="bl" rotWithShape="0"/>
                </a:effectLst>
                <a:latin typeface="Century Gothic" panose="020B0502020202020204" pitchFamily="34" charset="0"/>
              </a:rPr>
              <a:t> </a:t>
            </a:r>
            <a:r>
              <a:rPr lang="ru-RU" sz="4000" b="1" dirty="0" err="1">
                <a:ln/>
                <a:solidFill>
                  <a:schemeClr val="accent3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  <a:reflection blurRad="6350" stA="50000" endA="300" endPos="50000" dist="29997" dir="5400000" sy="-100000" algn="bl" rotWithShape="0"/>
                </a:effectLst>
                <a:latin typeface="Century Gothic" panose="020B0502020202020204" pitchFamily="34" charset="0"/>
              </a:rPr>
              <a:t>тылыгар</a:t>
            </a:r>
            <a:r>
              <a:rPr lang="ru-RU" sz="4000" b="1" dirty="0">
                <a:ln/>
                <a:solidFill>
                  <a:schemeClr val="accent3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  <a:reflection blurRad="6350" stA="50000" endA="300" endPos="50000" dist="29997" dir="5400000" sy="-100000" algn="bl" rotWithShape="0"/>
                </a:effectLst>
                <a:latin typeface="Century Gothic" panose="020B0502020202020204" pitchFamily="34" charset="0"/>
              </a:rPr>
              <a:t> </a:t>
            </a:r>
            <a:endParaRPr lang="ru-RU" sz="4000" b="1" dirty="0" smtClean="0">
              <a:ln/>
              <a:solidFill>
                <a:schemeClr val="accent3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50800" dist="38100" dir="13500000" algn="br" rotWithShape="0">
                  <a:prstClr val="black">
                    <a:alpha val="40000"/>
                  </a:prstClr>
                </a:outerShdw>
                <a:reflection blurRad="6350" stA="50000" endA="300" endPos="50000" dist="29997" dir="5400000" sy="-100000" algn="bl" rotWithShape="0"/>
              </a:effectLst>
              <a:latin typeface="Century Gothic" panose="020B0502020202020204" pitchFamily="34" charset="0"/>
            </a:endParaRPr>
          </a:p>
          <a:p>
            <a:pPr algn="ctr"/>
            <a:r>
              <a:rPr lang="ru-RU" sz="4000" b="1" dirty="0" err="1" smtClean="0">
                <a:ln/>
                <a:solidFill>
                  <a:schemeClr val="accent3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  <a:reflection blurRad="6350" stA="50000" endA="300" endPos="50000" dist="29997" dir="5400000" sy="-100000" algn="bl" rotWithShape="0"/>
                </a:effectLst>
                <a:latin typeface="Century Gothic" panose="020B0502020202020204" pitchFamily="34" charset="0"/>
              </a:rPr>
              <a:t>иитии-</a:t>
            </a:r>
            <a:r>
              <a:rPr lang="ru-RU" sz="4400" b="1" dirty="0" err="1" smtClean="0">
                <a:ln/>
                <a:solidFill>
                  <a:schemeClr val="accent3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  <a:reflection blurRad="6350" stA="50000" endA="300" endPos="50000" dist="29997" dir="5400000" sy="-100000" algn="bl" rotWithShape="0"/>
                </a:effectLst>
                <a:latin typeface="Century Gothic" panose="020B0502020202020204" pitchFamily="34" charset="0"/>
              </a:rPr>
              <a:t>үө</a:t>
            </a:r>
            <a:r>
              <a:rPr lang="ru-RU" sz="4000" b="1" dirty="0" err="1" smtClean="0">
                <a:ln/>
                <a:solidFill>
                  <a:schemeClr val="accent3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  <a:reflection blurRad="6350" stA="50000" endA="300" endPos="50000" dist="29997" dir="5400000" sy="-100000" algn="bl" rotWithShape="0"/>
                </a:effectLst>
                <a:latin typeface="Century Gothic" panose="020B0502020202020204" pitchFamily="34" charset="0"/>
              </a:rPr>
              <a:t>рэтии</a:t>
            </a:r>
            <a:r>
              <a:rPr lang="ru-RU" sz="4000" b="1" dirty="0" smtClean="0">
                <a:ln/>
                <a:solidFill>
                  <a:schemeClr val="accent3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  <a:reflection blurRad="6350" stA="50000" endA="300" endPos="50000" dist="29997" dir="5400000" sy="-100000" algn="bl" rotWithShape="0"/>
                </a:effectLst>
                <a:latin typeface="Century Gothic" panose="020B0502020202020204" pitchFamily="34" charset="0"/>
              </a:rPr>
              <a:t>»</a:t>
            </a:r>
            <a:endParaRPr lang="ru-RU" sz="4000" b="1" dirty="0">
              <a:ln/>
              <a:solidFill>
                <a:schemeClr val="accent3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50800" dist="38100" dir="13500000" algn="br" rotWithShape="0">
                  <a:prstClr val="black">
                    <a:alpha val="40000"/>
                  </a:prstClr>
                </a:outerShdw>
                <a:reflection blurRad="6350" stA="50000" endA="300" endPos="50000" dist="29997" dir="5400000" sy="-100000" algn="bl" rotWithShape="0"/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9092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4854400"/>
            <a:ext cx="9144000" cy="20036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100000"/>
                  <a:alpha val="0"/>
                </a:schemeClr>
              </a:gs>
              <a:gs pos="100000">
                <a:schemeClr val="tx1">
                  <a:alpha val="49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43081" y="5898328"/>
            <a:ext cx="837082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err="1">
                <a:latin typeface="Century Gothic" panose="020B0502020202020204" pitchFamily="34" charset="0"/>
              </a:rPr>
              <a:t>Дьиэ</a:t>
            </a:r>
            <a:r>
              <a:rPr lang="ru-RU" sz="4400" b="1" dirty="0">
                <a:latin typeface="Century Gothic" panose="020B0502020202020204" pitchFamily="34" charset="0"/>
              </a:rPr>
              <a:t> </a:t>
            </a:r>
            <a:r>
              <a:rPr lang="ru-RU" sz="4400" b="1" dirty="0" err="1">
                <a:latin typeface="Century Gothic" panose="020B0502020202020204" pitchFamily="34" charset="0"/>
              </a:rPr>
              <a:t>кэргэни</a:t>
            </a:r>
            <a:r>
              <a:rPr lang="ru-RU" sz="4400" b="1" dirty="0">
                <a:latin typeface="Century Gothic" panose="020B0502020202020204" pitchFamily="34" charset="0"/>
              </a:rPr>
              <a:t> </a:t>
            </a:r>
            <a:r>
              <a:rPr lang="ru-RU" sz="4400" b="1" dirty="0" err="1">
                <a:latin typeface="Century Gothic" panose="020B0502020202020204" pitchFamily="34" charset="0"/>
              </a:rPr>
              <a:t>кытта</a:t>
            </a:r>
            <a:r>
              <a:rPr lang="ru-RU" sz="4400" b="1" dirty="0">
                <a:latin typeface="Century Gothic" panose="020B0502020202020204" pitchFamily="34" charset="0"/>
              </a:rPr>
              <a:t> </a:t>
            </a:r>
            <a:r>
              <a:rPr lang="ru-RU" sz="4400" b="1" dirty="0" err="1">
                <a:latin typeface="Century Gothic" panose="020B0502020202020204" pitchFamily="34" charset="0"/>
              </a:rPr>
              <a:t>үлэ</a:t>
            </a:r>
            <a:endParaRPr lang="ru-RU" sz="4400" b="1" dirty="0">
              <a:latin typeface="Century Gothic" panose="020B050202020202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Равнобедренный треугольник 3"/>
          <p:cNvSpPr/>
          <p:nvPr/>
        </p:nvSpPr>
        <p:spPr>
          <a:xfrm rot="16200000">
            <a:off x="3779404" y="1304764"/>
            <a:ext cx="6264696" cy="4464496"/>
          </a:xfrm>
          <a:prstGeom prst="triangle">
            <a:avLst/>
          </a:prstGeom>
          <a:gradFill flip="none" rotWithShape="1">
            <a:gsLst>
              <a:gs pos="0">
                <a:schemeClr val="bg1">
                  <a:lumMod val="100000"/>
                  <a:alpha val="0"/>
                </a:schemeClr>
              </a:gs>
              <a:gs pos="100000">
                <a:schemeClr val="accent4">
                  <a:lumMod val="60000"/>
                  <a:lumOff val="40000"/>
                  <a:alpha val="69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969"/>
          <a:stretch/>
        </p:blipFill>
        <p:spPr bwMode="auto">
          <a:xfrm>
            <a:off x="107504" y="116632"/>
            <a:ext cx="3575720" cy="18780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69729" y="18190"/>
            <a:ext cx="2774271" cy="18986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06241" y="1844824"/>
            <a:ext cx="2774271" cy="20807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689"/>
          <a:stretch/>
        </p:blipFill>
        <p:spPr bwMode="auto">
          <a:xfrm>
            <a:off x="5364088" y="3903603"/>
            <a:ext cx="3403833" cy="21523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57" t="14472" r="3658"/>
          <a:stretch/>
        </p:blipFill>
        <p:spPr bwMode="auto">
          <a:xfrm>
            <a:off x="755576" y="3933056"/>
            <a:ext cx="4478832" cy="18868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3715"/>
          <a:stretch/>
        </p:blipFill>
        <p:spPr bwMode="auto">
          <a:xfrm>
            <a:off x="2868769" y="1849362"/>
            <a:ext cx="3719455" cy="20836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6590" r="24287" b="25799"/>
          <a:stretch/>
        </p:blipFill>
        <p:spPr bwMode="auto">
          <a:xfrm>
            <a:off x="3709983" y="44624"/>
            <a:ext cx="2590209" cy="21717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2392" b="13564"/>
          <a:stretch/>
        </p:blipFill>
        <p:spPr bwMode="auto">
          <a:xfrm>
            <a:off x="154551" y="2000614"/>
            <a:ext cx="2761265" cy="20432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97234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1662" y="5946897"/>
            <a:ext cx="849694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err="1" smtClean="0">
                <a:latin typeface="Century Gothic" panose="020B0502020202020204" pitchFamily="34" charset="0"/>
              </a:rPr>
              <a:t>Полилингвальнай</a:t>
            </a:r>
            <a:r>
              <a:rPr lang="ru-RU" sz="4000" b="1" dirty="0" smtClean="0">
                <a:latin typeface="Century Gothic" panose="020B0502020202020204" pitchFamily="34" charset="0"/>
              </a:rPr>
              <a:t> </a:t>
            </a:r>
            <a:r>
              <a:rPr lang="ru-RU" sz="4400" b="1" dirty="0" err="1">
                <a:latin typeface="Century Gothic" panose="020B0502020202020204" pitchFamily="34" charset="0"/>
              </a:rPr>
              <a:t>үө</a:t>
            </a:r>
            <a:r>
              <a:rPr lang="ru-RU" sz="4000" b="1" dirty="0" err="1">
                <a:latin typeface="Century Gothic" panose="020B0502020202020204" pitchFamily="34" charset="0"/>
              </a:rPr>
              <a:t>рэхтээ</a:t>
            </a:r>
            <a:r>
              <a:rPr lang="ru-RU" sz="4400" b="1" dirty="0" err="1">
                <a:latin typeface="Century Gothic" panose="020B0502020202020204" pitchFamily="34" charset="0"/>
              </a:rPr>
              <a:t>һ</a:t>
            </a:r>
            <a:r>
              <a:rPr lang="ru-RU" sz="4000" b="1" dirty="0" err="1">
                <a:latin typeface="Century Gothic" panose="020B0502020202020204" pitchFamily="34" charset="0"/>
              </a:rPr>
              <a:t>ин</a:t>
            </a:r>
            <a:r>
              <a:rPr lang="ru-RU" sz="4000" b="1" dirty="0" smtClean="0">
                <a:latin typeface="Century Gothic" panose="020B0502020202020204" pitchFamily="34" charset="0"/>
              </a:rPr>
              <a:t> </a:t>
            </a:r>
            <a:endParaRPr lang="ru-RU" sz="4000" b="1" dirty="0">
              <a:latin typeface="Century Gothic" panose="020B0502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718" y="4509120"/>
            <a:ext cx="9144000" cy="234888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100000"/>
                  <a:alpha val="0"/>
                </a:schemeClr>
              </a:gs>
              <a:gs pos="100000">
                <a:schemeClr val="tx1">
                  <a:alpha val="49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Равнобедренный треугольник 6"/>
          <p:cNvSpPr/>
          <p:nvPr/>
        </p:nvSpPr>
        <p:spPr>
          <a:xfrm rot="16200000">
            <a:off x="3779404" y="1304764"/>
            <a:ext cx="6264696" cy="4464496"/>
          </a:xfrm>
          <a:prstGeom prst="triangle">
            <a:avLst>
              <a:gd name="adj" fmla="val 49813"/>
            </a:avLst>
          </a:prstGeom>
          <a:gradFill flip="none" rotWithShape="1">
            <a:gsLst>
              <a:gs pos="0">
                <a:schemeClr val="bg1">
                  <a:lumMod val="100000"/>
                  <a:alpha val="0"/>
                </a:schemeClr>
              </a:gs>
              <a:gs pos="100000">
                <a:schemeClr val="accent4">
                  <a:lumMod val="60000"/>
                  <a:lumOff val="40000"/>
                  <a:alpha val="69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4033607" cy="31323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aturation sat="20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10134" y="260648"/>
            <a:ext cx="4752528" cy="36200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160801">
            <a:off x="1043608" y="3008484"/>
            <a:ext cx="2039099" cy="27187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676280">
            <a:off x="3398486" y="3091202"/>
            <a:ext cx="2126878" cy="28358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401" b="13446"/>
          <a:stretch/>
        </p:blipFill>
        <p:spPr bwMode="auto">
          <a:xfrm rot="21277388">
            <a:off x="6091277" y="3552272"/>
            <a:ext cx="2141477" cy="25910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09279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35886" y="6088559"/>
            <a:ext cx="65006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err="1" smtClean="0">
                <a:latin typeface="Century Gothic" panose="020B0502020202020204" pitchFamily="34" charset="0"/>
              </a:rPr>
              <a:t>О</a:t>
            </a:r>
            <a:r>
              <a:rPr lang="ru-RU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ҕ</a:t>
            </a:r>
            <a:r>
              <a:rPr lang="ru-RU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олорбут</a:t>
            </a: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ru-RU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с</a:t>
            </a:r>
            <a:r>
              <a:rPr lang="ru-RU" sz="3600" b="1" dirty="0" err="1" smtClean="0">
                <a:latin typeface="Century Gothic" panose="020B0502020202020204" pitchFamily="34" charset="0"/>
              </a:rPr>
              <a:t>ити</a:t>
            </a:r>
            <a:r>
              <a:rPr lang="ru-RU" sz="4000" b="1" dirty="0" err="1" smtClean="0">
                <a:latin typeface="Century Gothic" panose="020B0502020202020204" pitchFamily="34" charset="0"/>
              </a:rPr>
              <a:t>һ</a:t>
            </a:r>
            <a:r>
              <a:rPr lang="ru-RU" sz="3600" b="1" dirty="0" err="1" smtClean="0">
                <a:latin typeface="Century Gothic" panose="020B0502020202020204" pitchFamily="34" charset="0"/>
              </a:rPr>
              <a:t>иилэрэ</a:t>
            </a:r>
            <a:endParaRPr lang="ru-RU" sz="3600" b="1" dirty="0">
              <a:latin typeface="Century Gothic" panose="020B0502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4632752"/>
            <a:ext cx="9144000" cy="2225248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100000"/>
                  <a:alpha val="0"/>
                </a:schemeClr>
              </a:gs>
              <a:gs pos="100000">
                <a:schemeClr val="tx1">
                  <a:alpha val="49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Равнобедренный треугольник 5"/>
          <p:cNvSpPr/>
          <p:nvPr/>
        </p:nvSpPr>
        <p:spPr>
          <a:xfrm rot="16200000">
            <a:off x="3779404" y="1304764"/>
            <a:ext cx="6264696" cy="4464496"/>
          </a:xfrm>
          <a:prstGeom prst="triangle">
            <a:avLst/>
          </a:prstGeom>
          <a:gradFill flip="none" rotWithShape="1">
            <a:gsLst>
              <a:gs pos="0">
                <a:schemeClr val="bg1">
                  <a:lumMod val="100000"/>
                  <a:alpha val="0"/>
                </a:schemeClr>
              </a:gs>
              <a:gs pos="100000">
                <a:schemeClr val="accent4">
                  <a:lumMod val="60000"/>
                  <a:lumOff val="40000"/>
                  <a:alpha val="69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637" t="13029" r="8334" b="12221"/>
          <a:stretch/>
        </p:blipFill>
        <p:spPr bwMode="auto">
          <a:xfrm>
            <a:off x="611561" y="260648"/>
            <a:ext cx="1838882" cy="2348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094" b="99688" l="15417" r="96354">
                        <a14:foregroundMark x1="17188" y1="82422" x2="17188" y2="86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657" t="3021" r="3802"/>
          <a:stretch/>
        </p:blipFill>
        <p:spPr bwMode="auto">
          <a:xfrm rot="16200000">
            <a:off x="2983113" y="-510180"/>
            <a:ext cx="2546251" cy="40879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55577" y="260648"/>
            <a:ext cx="3168352" cy="23762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4194" y="2806899"/>
            <a:ext cx="1309364" cy="1853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9331" y="4668253"/>
            <a:ext cx="1293185" cy="1829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78865" y="2636912"/>
            <a:ext cx="3629639" cy="33687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5402"/>
          <a:stretch/>
        </p:blipFill>
        <p:spPr bwMode="auto">
          <a:xfrm>
            <a:off x="1704277" y="4509120"/>
            <a:ext cx="1871700" cy="16121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86720" y="2835013"/>
            <a:ext cx="2396985" cy="17977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0" name="Picture 10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95824" y="3736817"/>
            <a:ext cx="1767359" cy="23564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80701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4509120"/>
            <a:ext cx="9144000" cy="234888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100000"/>
                  <a:alpha val="0"/>
                </a:schemeClr>
              </a:gs>
              <a:gs pos="100000">
                <a:schemeClr val="tx1">
                  <a:alpha val="49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Равнобедренный треугольник 4"/>
          <p:cNvSpPr/>
          <p:nvPr/>
        </p:nvSpPr>
        <p:spPr>
          <a:xfrm rot="16200000">
            <a:off x="3779404" y="1304764"/>
            <a:ext cx="6264696" cy="4464496"/>
          </a:xfrm>
          <a:prstGeom prst="triangle">
            <a:avLst>
              <a:gd name="adj" fmla="val 49813"/>
            </a:avLst>
          </a:prstGeom>
          <a:gradFill flip="none" rotWithShape="1">
            <a:gsLst>
              <a:gs pos="0">
                <a:schemeClr val="bg1">
                  <a:lumMod val="100000"/>
                  <a:alpha val="0"/>
                </a:schemeClr>
              </a:gs>
              <a:gs pos="100000">
                <a:schemeClr val="accent4">
                  <a:lumMod val="60000"/>
                  <a:lumOff val="40000"/>
                  <a:alpha val="69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4704" y="2708920"/>
            <a:ext cx="8229600" cy="1143000"/>
          </a:xfrm>
        </p:spPr>
        <p:txBody>
          <a:bodyPr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u-RU" sz="8000" b="1" dirty="0" err="1">
                <a:ln/>
                <a:solidFill>
                  <a:schemeClr val="accent3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  <a:reflection blurRad="6350" stA="50000" endA="300" endPos="50000" dist="29997" dir="5400000" sy="-100000" algn="bl" rotWithShape="0"/>
                </a:effectLst>
                <a:latin typeface="Century Gothic" panose="020B0502020202020204" pitchFamily="34" charset="0"/>
                <a:ea typeface="+mn-ea"/>
                <a:cs typeface="+mn-cs"/>
              </a:rPr>
              <a:t>Бол</a:t>
            </a:r>
            <a:r>
              <a:rPr lang="ru-RU" sz="8800" b="1" dirty="0" err="1">
                <a:ln/>
                <a:solidFill>
                  <a:schemeClr val="accent3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  <a:reflection blurRad="6350" stA="50000" endA="300" endPos="50000" dist="29997" dir="5400000" sy="-100000" algn="bl" rotWithShape="0"/>
                </a:effectLst>
                <a:latin typeface="Century Gothic" panose="020B0502020202020204" pitchFamily="34" charset="0"/>
                <a:ea typeface="+mn-ea"/>
                <a:cs typeface="+mn-cs"/>
              </a:rPr>
              <a:t>ҕ</a:t>
            </a:r>
            <a:r>
              <a:rPr lang="ru-RU" sz="8000" b="1" dirty="0" err="1">
                <a:ln/>
                <a:solidFill>
                  <a:schemeClr val="accent3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  <a:reflection blurRad="6350" stA="50000" endA="300" endPos="50000" dist="29997" dir="5400000" sy="-100000" algn="bl" rotWithShape="0"/>
                </a:effectLst>
                <a:latin typeface="Century Gothic" panose="020B0502020202020204" pitchFamily="34" charset="0"/>
                <a:ea typeface="+mn-ea"/>
                <a:cs typeface="+mn-cs"/>
              </a:rPr>
              <a:t>омто</a:t>
            </a:r>
            <a:r>
              <a:rPr lang="ru-RU" sz="8800" b="1" dirty="0" err="1">
                <a:ln/>
                <a:solidFill>
                  <a:schemeClr val="accent3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  <a:reflection blurRad="6350" stA="50000" endA="300" endPos="50000" dist="29997" dir="5400000" sy="-100000" algn="bl" rotWithShape="0"/>
                </a:effectLst>
                <a:latin typeface="Century Gothic" panose="020B0502020202020204" pitchFamily="34" charset="0"/>
                <a:ea typeface="+mn-ea"/>
                <a:cs typeface="+mn-cs"/>
              </a:rPr>
              <a:t>ҕ</a:t>
            </a:r>
            <a:r>
              <a:rPr lang="ru-RU" sz="8000" b="1" dirty="0" err="1">
                <a:ln/>
                <a:solidFill>
                  <a:schemeClr val="accent3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  <a:reflection blurRad="6350" stA="50000" endA="300" endPos="50000" dist="29997" dir="5400000" sy="-100000" algn="bl" rotWithShape="0"/>
                </a:effectLst>
                <a:latin typeface="Century Gothic" panose="020B0502020202020204" pitchFamily="34" charset="0"/>
                <a:ea typeface="+mn-ea"/>
                <a:cs typeface="+mn-cs"/>
              </a:rPr>
              <a:t>ут</a:t>
            </a:r>
            <a:r>
              <a:rPr lang="ru-RU" sz="8000" b="1" dirty="0">
                <a:ln/>
                <a:solidFill>
                  <a:schemeClr val="accent3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  <a:reflection blurRad="6350" stA="50000" endA="300" endPos="50000" dist="29997" dir="5400000" sy="-100000" algn="bl" rotWithShape="0"/>
                </a:effectLst>
                <a:latin typeface="Century Gothic" panose="020B0502020202020204" pitchFamily="34" charset="0"/>
                <a:ea typeface="+mn-ea"/>
                <a:cs typeface="+mn-cs"/>
              </a:rPr>
              <a:t> и</a:t>
            </a:r>
            <a:r>
              <a:rPr lang="sah-RU" sz="9600" b="1" dirty="0">
                <a:ln/>
                <a:solidFill>
                  <a:schemeClr val="accent3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  <a:reflection blurRad="6350" stA="50000" endA="300" endPos="50000" dist="29997" dir="5400000" sy="-100000" algn="bl" rotWithShape="0"/>
                </a:effectLst>
                <a:latin typeface="Century Gothic" panose="020B0502020202020204" pitchFamily="34" charset="0"/>
                <a:ea typeface="+mn-ea"/>
                <a:cs typeface="+mn-cs"/>
              </a:rPr>
              <a:t>һ</a:t>
            </a:r>
            <a:r>
              <a:rPr lang="sah-RU" sz="8000" b="1" dirty="0">
                <a:ln/>
                <a:solidFill>
                  <a:schemeClr val="accent3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  <a:reflection blurRad="6350" stA="50000" endA="300" endPos="50000" dist="29997" dir="5400000" sy="-100000" algn="bl" rotWithShape="0"/>
                </a:effectLst>
                <a:latin typeface="Century Gothic" panose="020B0502020202020204" pitchFamily="34" charset="0"/>
                <a:ea typeface="+mn-ea"/>
                <a:cs typeface="+mn-cs"/>
              </a:rPr>
              <a:t>ин</a:t>
            </a:r>
            <a:r>
              <a:rPr lang="ru-RU" sz="8000" b="1" dirty="0">
                <a:ln/>
                <a:solidFill>
                  <a:schemeClr val="accent3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  <a:reflection blurRad="6350" stA="50000" endA="300" endPos="50000" dist="29997" dir="5400000" sy="-100000" algn="bl" rotWithShape="0"/>
                </a:effectLst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br>
              <a:rPr lang="ru-RU" sz="8000" b="1" dirty="0">
                <a:ln/>
                <a:solidFill>
                  <a:schemeClr val="accent3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  <a:reflection blurRad="6350" stA="50000" endA="300" endPos="50000" dist="29997" dir="5400000" sy="-100000" algn="bl" rotWithShape="0"/>
                </a:effectLst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lang="ru-RU" sz="8000" b="1" dirty="0" err="1">
                <a:ln/>
                <a:solidFill>
                  <a:schemeClr val="accent3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  <a:reflection blurRad="6350" stA="50000" endA="300" endPos="50000" dist="29997" dir="5400000" sy="-100000" algn="bl" rotWithShape="0"/>
                </a:effectLst>
                <a:latin typeface="Century Gothic" panose="020B0502020202020204" pitchFamily="34" charset="0"/>
                <a:ea typeface="+mn-ea"/>
                <a:cs typeface="+mn-cs"/>
              </a:rPr>
              <a:t>махтал</a:t>
            </a:r>
            <a:r>
              <a:rPr lang="ru-RU" sz="8000" b="1" dirty="0">
                <a:ln/>
                <a:solidFill>
                  <a:schemeClr val="accent3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  <a:reflection blurRad="6350" stA="50000" endA="300" endPos="50000" dist="29997" dir="5400000" sy="-100000" algn="bl" rotWithShape="0"/>
                </a:effectLst>
                <a:latin typeface="Century Gothic" panose="020B0502020202020204" pitchFamily="34" charset="0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xmlns="" val="3788191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8312" y="3284984"/>
            <a:ext cx="4392488" cy="32943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042"/>
          <a:stretch/>
        </p:blipFill>
        <p:spPr bwMode="auto">
          <a:xfrm>
            <a:off x="5004048" y="4365104"/>
            <a:ext cx="3875584" cy="23822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4415"/>
            <a:ext cx="4104456" cy="30783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4374" y="548680"/>
            <a:ext cx="4567815" cy="34258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92965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авнобедренный треугольник 9"/>
          <p:cNvSpPr/>
          <p:nvPr/>
        </p:nvSpPr>
        <p:spPr>
          <a:xfrm rot="16200000">
            <a:off x="3779404" y="1304764"/>
            <a:ext cx="6264696" cy="4464496"/>
          </a:xfrm>
          <a:prstGeom prst="triangle">
            <a:avLst/>
          </a:prstGeom>
          <a:gradFill flip="none" rotWithShape="1">
            <a:gsLst>
              <a:gs pos="0">
                <a:schemeClr val="bg1">
                  <a:lumMod val="100000"/>
                  <a:alpha val="0"/>
                </a:schemeClr>
              </a:gs>
              <a:gs pos="100000">
                <a:schemeClr val="accent4">
                  <a:lumMod val="60000"/>
                  <a:lumOff val="40000"/>
                  <a:alpha val="69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20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054"/>
          <a:stretch/>
        </p:blipFill>
        <p:spPr bwMode="auto">
          <a:xfrm>
            <a:off x="323528" y="4176717"/>
            <a:ext cx="4305167" cy="26782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5707"/>
          <a:stretch/>
        </p:blipFill>
        <p:spPr bwMode="auto">
          <a:xfrm>
            <a:off x="5724127" y="3284984"/>
            <a:ext cx="3461047" cy="34284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0805"/>
          <a:stretch/>
        </p:blipFill>
        <p:spPr bwMode="auto">
          <a:xfrm>
            <a:off x="254919" y="1937047"/>
            <a:ext cx="2427564" cy="22396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97425" y="1556792"/>
            <a:ext cx="3890799" cy="29181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0087" b="8578"/>
          <a:stretch/>
        </p:blipFill>
        <p:spPr bwMode="auto">
          <a:xfrm>
            <a:off x="179512" y="37166"/>
            <a:ext cx="3753059" cy="18522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46478" y="188640"/>
            <a:ext cx="3752653" cy="28144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036288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411760" y="5733256"/>
            <a:ext cx="44644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МЕТОДИЧЕСКАЙ </a:t>
            </a:r>
            <a:r>
              <a:rPr lang="ru-RU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босуобуйалар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7" name="Равнобедренный треугольник 6"/>
          <p:cNvSpPr/>
          <p:nvPr/>
        </p:nvSpPr>
        <p:spPr>
          <a:xfrm rot="16200000">
            <a:off x="3779404" y="1304764"/>
            <a:ext cx="6264696" cy="4464496"/>
          </a:xfrm>
          <a:prstGeom prst="triangle">
            <a:avLst/>
          </a:prstGeom>
          <a:gradFill flip="none" rotWithShape="1">
            <a:gsLst>
              <a:gs pos="0">
                <a:schemeClr val="bg1">
                  <a:lumMod val="100000"/>
                  <a:alpha val="0"/>
                </a:schemeClr>
              </a:gs>
              <a:gs pos="100000">
                <a:schemeClr val="accent4">
                  <a:lumMod val="60000"/>
                  <a:lumOff val="40000"/>
                  <a:alpha val="69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100000" l="0" r="100000">
                        <a14:foregroundMark x1="97188" y1="20234" x2="96042" y2="83828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5889270">
            <a:off x="2451511" y="-618114"/>
            <a:ext cx="4115990" cy="548798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99688" l="0" r="100000"/>
                    </a14:imgEffect>
                    <a14:imgEffect>
                      <a14:saturation sat="20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92080" y="548680"/>
            <a:ext cx="4032448" cy="5376597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5313" b="100000" l="0" r="100000">
                        <a14:foregroundMark x1="48045" y1="8586" x2="49162" y2="13822"/>
                        <a14:foregroundMark x1="51955" y1="7644" x2="53073" y2="13298"/>
                        <a14:foregroundMark x1="41341" y1="30995" x2="40922" y2="33613"/>
                        <a14:backgroundMark x1="7500" y1="11250" x2="22083" y2="31797"/>
                        <a14:backgroundMark x1="28750" y1="33203" x2="34479" y2="39531"/>
                        <a14:backgroundMark x1="31354" y1="29531" x2="36979" y2="35313"/>
                        <a14:backgroundMark x1="67813" y1="14297" x2="74479" y2="8906"/>
                        <a14:backgroundMark x1="58542" y1="17969" x2="60313" y2="22578"/>
                        <a14:backgroundMark x1="75938" y1="12422" x2="95417" y2="36797"/>
                        <a14:backgroundMark x1="70313" y1="33359" x2="65938" y2="38359"/>
                        <a14:backgroundMark x1="64167" y1="35313" x2="64479" y2="39688"/>
                        <a14:backgroundMark x1="91354" y1="50313" x2="98229" y2="51641"/>
                        <a14:backgroundMark x1="65417" y1="57188" x2="73438" y2="52812"/>
                        <a14:backgroundMark x1="20810" y1="11414" x2="2654" y2="38534"/>
                        <a14:backgroundMark x1="4609" y1="9319" x2="28212" y2="11414"/>
                        <a14:backgroundMark x1="12570" y1="33822" x2="21508" y2="34660"/>
                        <a14:backgroundMark x1="3492" y1="40314" x2="2654" y2="43246"/>
                        <a14:backgroundMark x1="3911" y1="47120" x2="5866" y2="49738"/>
                        <a14:backgroundMark x1="6285" y1="52670" x2="23883" y2="5183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759206"/>
            <a:ext cx="2980538" cy="397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0" y="4581128"/>
            <a:ext cx="9144000" cy="2276872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100000"/>
                  <a:alpha val="0"/>
                </a:schemeClr>
              </a:gs>
              <a:gs pos="100000">
                <a:schemeClr val="tx1">
                  <a:alpha val="49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6681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авнобедренный треугольник 8"/>
          <p:cNvSpPr/>
          <p:nvPr/>
        </p:nvSpPr>
        <p:spPr>
          <a:xfrm rot="16200000">
            <a:off x="3779404" y="1304764"/>
            <a:ext cx="6264696" cy="4464496"/>
          </a:xfrm>
          <a:prstGeom prst="triangle">
            <a:avLst/>
          </a:prstGeom>
          <a:gradFill flip="none" rotWithShape="1">
            <a:gsLst>
              <a:gs pos="0">
                <a:schemeClr val="bg1">
                  <a:lumMod val="100000"/>
                  <a:alpha val="0"/>
                </a:schemeClr>
              </a:gs>
              <a:gs pos="100000">
                <a:schemeClr val="accent4">
                  <a:lumMod val="60000"/>
                  <a:lumOff val="40000"/>
                  <a:alpha val="69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012" y="333672"/>
            <a:ext cx="3839072" cy="28793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7344" b="98359" l="10000" r="9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964503">
            <a:off x="4105262" y="292046"/>
            <a:ext cx="2221917" cy="2962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0" b="99911" l="0" r="100000">
                        <a14:foregroundMark x1="19063" y1="38070" x2="18438" y2="49151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997570">
            <a:off x="5747689" y="3810128"/>
            <a:ext cx="3240360" cy="2832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716590">
            <a:off x="823527" y="3647872"/>
            <a:ext cx="4466231" cy="25157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845"/>
          <a:stretch/>
        </p:blipFill>
        <p:spPr bwMode="auto">
          <a:xfrm rot="374726">
            <a:off x="5941457" y="800292"/>
            <a:ext cx="2987825" cy="28346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52186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6167045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err="1">
                <a:latin typeface="Century Gothic" panose="020B0502020202020204" pitchFamily="34" charset="0"/>
              </a:rPr>
              <a:t>Эбии</a:t>
            </a:r>
            <a:r>
              <a:rPr lang="ru-RU" sz="3600" b="1" dirty="0">
                <a:latin typeface="Century Gothic" panose="020B0502020202020204" pitchFamily="34" charset="0"/>
              </a:rPr>
              <a:t> </a:t>
            </a:r>
            <a:r>
              <a:rPr lang="ru-RU" sz="4000" b="1" dirty="0" err="1" smtClean="0">
                <a:latin typeface="Century Gothic" panose="020B0502020202020204" pitchFamily="34" charset="0"/>
              </a:rPr>
              <a:t>үө</a:t>
            </a:r>
            <a:r>
              <a:rPr lang="ru-RU" sz="3600" b="1" dirty="0" err="1" smtClean="0">
                <a:latin typeface="Century Gothic" panose="020B0502020202020204" pitchFamily="34" charset="0"/>
              </a:rPr>
              <a:t>рэхтээ</a:t>
            </a:r>
            <a:r>
              <a:rPr lang="ru-RU" sz="4000" b="1" dirty="0" err="1" smtClean="0">
                <a:latin typeface="Century Gothic" panose="020B0502020202020204" pitchFamily="34" charset="0"/>
              </a:rPr>
              <a:t>һ</a:t>
            </a:r>
            <a:r>
              <a:rPr lang="ru-RU" sz="3600" b="1" dirty="0" err="1" smtClean="0">
                <a:latin typeface="Century Gothic" panose="020B0502020202020204" pitchFamily="34" charset="0"/>
              </a:rPr>
              <a:t>иннэр</a:t>
            </a:r>
            <a:endParaRPr lang="ru-RU" sz="3600" b="1" dirty="0">
              <a:latin typeface="Century Gothic" panose="020B0502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4357850"/>
            <a:ext cx="9144000" cy="250015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100000"/>
                  <a:alpha val="0"/>
                </a:schemeClr>
              </a:gs>
              <a:gs pos="100000">
                <a:schemeClr val="tx1">
                  <a:alpha val="49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Равнобедренный треугольник 3"/>
          <p:cNvSpPr/>
          <p:nvPr/>
        </p:nvSpPr>
        <p:spPr>
          <a:xfrm rot="16200000">
            <a:off x="3959932" y="1448780"/>
            <a:ext cx="6264696" cy="4464496"/>
          </a:xfrm>
          <a:prstGeom prst="triangle">
            <a:avLst/>
          </a:prstGeom>
          <a:gradFill flip="none" rotWithShape="1">
            <a:gsLst>
              <a:gs pos="0">
                <a:schemeClr val="bg1">
                  <a:lumMod val="100000"/>
                  <a:alpha val="0"/>
                </a:schemeClr>
              </a:gs>
              <a:gs pos="100000">
                <a:schemeClr val="accent4">
                  <a:lumMod val="60000"/>
                  <a:lumOff val="40000"/>
                  <a:alpha val="69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54" name="Picture 1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6114"/>
          <a:stretch/>
        </p:blipFill>
        <p:spPr bwMode="auto">
          <a:xfrm rot="342569">
            <a:off x="6090400" y="3850705"/>
            <a:ext cx="2945167" cy="16665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b="1" dirty="0">
              <a:latin typeface="Segoe Print" panose="02000600000000000000" pitchFamily="2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32266" b="68828" l="0" r="100000">
                        <a14:backgroundMark x1="5912" y1="53438" x2="25507" y2="66406"/>
                        <a14:backgroundMark x1="1182" y1="51406" x2="9459" y2="53203"/>
                        <a14:backgroundMark x1="1351" y1="48984" x2="169" y2="48203"/>
                        <a14:backgroundMark x1="98649" y1="57813" x2="98480" y2="66172"/>
                      </a14:backgroundRemoval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3125" b="31010"/>
          <a:stretch/>
        </p:blipFill>
        <p:spPr bwMode="auto">
          <a:xfrm>
            <a:off x="6090400" y="102737"/>
            <a:ext cx="3053600" cy="23679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24" t="17239" r="7400" b="21658"/>
          <a:stretch/>
        </p:blipFill>
        <p:spPr bwMode="auto">
          <a:xfrm>
            <a:off x="251520" y="116632"/>
            <a:ext cx="2347421" cy="35211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2602"/>
          <a:stretch/>
        </p:blipFill>
        <p:spPr bwMode="auto">
          <a:xfrm>
            <a:off x="2598941" y="116632"/>
            <a:ext cx="3528392" cy="20481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934834"/>
            <a:ext cx="2664296" cy="19982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932939"/>
            <a:ext cx="2556004" cy="2044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4808" y="1992062"/>
            <a:ext cx="2672359" cy="21278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6" name="Picture 1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53028" y="4133012"/>
            <a:ext cx="2957210" cy="20340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852936"/>
            <a:ext cx="2706687" cy="232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13406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-36512" y="5085184"/>
            <a:ext cx="9180512" cy="177281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100000"/>
                  <a:alpha val="0"/>
                </a:schemeClr>
              </a:gs>
              <a:gs pos="100000">
                <a:schemeClr val="tx1">
                  <a:alpha val="49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Равнобедренный треугольник 3"/>
          <p:cNvSpPr/>
          <p:nvPr/>
        </p:nvSpPr>
        <p:spPr>
          <a:xfrm rot="16200000">
            <a:off x="3779404" y="1304765"/>
            <a:ext cx="6264696" cy="4464496"/>
          </a:xfrm>
          <a:prstGeom prst="triangle">
            <a:avLst/>
          </a:prstGeom>
          <a:gradFill flip="none" rotWithShape="1">
            <a:gsLst>
              <a:gs pos="0">
                <a:schemeClr val="bg1">
                  <a:lumMod val="100000"/>
                  <a:alpha val="0"/>
                </a:schemeClr>
              </a:gs>
              <a:gs pos="100000">
                <a:schemeClr val="accent4">
                  <a:lumMod val="60000"/>
                  <a:lumOff val="40000"/>
                  <a:alpha val="69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6655" y="283343"/>
            <a:ext cx="1949081" cy="27628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00617" y="283343"/>
            <a:ext cx="1854315" cy="23021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779974"/>
            <a:ext cx="5136688" cy="28893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2803" y="1399213"/>
            <a:ext cx="2157837" cy="26737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857" t="23138" r="8495"/>
          <a:stretch/>
        </p:blipFill>
        <p:spPr bwMode="auto">
          <a:xfrm>
            <a:off x="102639" y="4085227"/>
            <a:ext cx="4896545" cy="21798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108446"/>
            <a:ext cx="1912568" cy="27020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11752" y="283343"/>
            <a:ext cx="2111918" cy="30305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26824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Равнобедренный треугольник 18"/>
          <p:cNvSpPr/>
          <p:nvPr/>
        </p:nvSpPr>
        <p:spPr>
          <a:xfrm rot="16200000">
            <a:off x="3779404" y="1304764"/>
            <a:ext cx="6264696" cy="4464496"/>
          </a:xfrm>
          <a:prstGeom prst="triangle">
            <a:avLst/>
          </a:prstGeom>
          <a:gradFill flip="none" rotWithShape="1">
            <a:gsLst>
              <a:gs pos="0">
                <a:schemeClr val="bg1">
                  <a:lumMod val="100000"/>
                  <a:alpha val="0"/>
                </a:schemeClr>
              </a:gs>
              <a:gs pos="100000">
                <a:schemeClr val="accent4">
                  <a:lumMod val="60000"/>
                  <a:lumOff val="40000"/>
                  <a:alpha val="69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3285864" y="5736158"/>
            <a:ext cx="585813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>
                <a:latin typeface="Century Gothic" panose="020B0502020202020204" pitchFamily="34" charset="0"/>
              </a:rPr>
              <a:t>Төрүт</a:t>
            </a:r>
            <a:r>
              <a:rPr lang="ru-RU" sz="3200" b="1" dirty="0">
                <a:latin typeface="Century Gothic" panose="020B0502020202020204" pitchFamily="34" charset="0"/>
              </a:rPr>
              <a:t> тылы </a:t>
            </a:r>
            <a:r>
              <a:rPr lang="ru-RU" sz="3200" b="1" dirty="0" err="1">
                <a:latin typeface="Century Gothic" panose="020B0502020202020204" pitchFamily="34" charset="0"/>
              </a:rPr>
              <a:t>иитиигэ-үөрэтиигэ</a:t>
            </a:r>
            <a:r>
              <a:rPr lang="ru-RU" sz="3200" b="1" dirty="0">
                <a:latin typeface="Century Gothic" panose="020B0502020202020204" pitchFamily="34" charset="0"/>
              </a:rPr>
              <a:t> </a:t>
            </a:r>
            <a:r>
              <a:rPr lang="ru-RU" sz="3200" b="1" dirty="0" err="1">
                <a:latin typeface="Century Gothic" panose="020B0502020202020204" pitchFamily="34" charset="0"/>
              </a:rPr>
              <a:t>бырайыактар</a:t>
            </a:r>
            <a:endParaRPr lang="ru-RU" sz="3200" b="1" dirty="0">
              <a:latin typeface="Century Gothic" panose="020B0502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0" y="4725144"/>
            <a:ext cx="9144000" cy="213285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100000"/>
                  <a:alpha val="0"/>
                </a:schemeClr>
              </a:gs>
              <a:gs pos="100000">
                <a:schemeClr val="tx1">
                  <a:alpha val="49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9026" y="3044221"/>
            <a:ext cx="2306418" cy="307522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90000" l="10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07904" y="375586"/>
            <a:ext cx="2823081" cy="21173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10000" b="86667" l="10000" r="870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1773478">
            <a:off x="5784644" y="-357657"/>
            <a:ext cx="3258643" cy="2443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10000" b="90000" l="10000" r="90000">
                        <a14:backgroundMark x1="34141" y1="19271" x2="33594" y2="19688"/>
                        <a14:backgroundMark x1="29141" y1="16250" x2="24844" y2="32813"/>
                        <a14:backgroundMark x1="34844" y1="29792" x2="34219" y2="2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03713" y="1196752"/>
            <a:ext cx="3094985" cy="23212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89" t="2250" r="13534" b="11810"/>
          <a:stretch/>
        </p:blipFill>
        <p:spPr>
          <a:xfrm rot="767762">
            <a:off x="929190" y="246855"/>
            <a:ext cx="2657074" cy="38164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843" t="6064" r="13064" b="9465"/>
          <a:stretch/>
        </p:blipFill>
        <p:spPr bwMode="auto">
          <a:xfrm rot="403626">
            <a:off x="471611" y="2509236"/>
            <a:ext cx="2716223" cy="39173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190" b="26157"/>
          <a:stretch/>
        </p:blipFill>
        <p:spPr bwMode="auto">
          <a:xfrm>
            <a:off x="4672717" y="2134143"/>
            <a:ext cx="2463388" cy="19593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175" b="18442"/>
          <a:stretch/>
        </p:blipFill>
        <p:spPr>
          <a:xfrm rot="167247">
            <a:off x="6512391" y="3420231"/>
            <a:ext cx="2827711" cy="2389697"/>
          </a:xfrm>
        </p:spPr>
      </p:pic>
    </p:spTree>
    <p:extLst>
      <p:ext uri="{BB962C8B-B14F-4D97-AF65-F5344CB8AC3E}">
        <p14:creationId xmlns:p14="http://schemas.microsoft.com/office/powerpoint/2010/main" xmlns="" val="2096234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4725144"/>
            <a:ext cx="9144000" cy="213285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100000"/>
                  <a:alpha val="0"/>
                </a:schemeClr>
              </a:gs>
              <a:gs pos="100000">
                <a:schemeClr val="tx1">
                  <a:alpha val="49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Равнобедренный треугольник 3"/>
          <p:cNvSpPr/>
          <p:nvPr/>
        </p:nvSpPr>
        <p:spPr>
          <a:xfrm rot="16200000">
            <a:off x="3779404" y="1304764"/>
            <a:ext cx="6264696" cy="4464496"/>
          </a:xfrm>
          <a:prstGeom prst="triangle">
            <a:avLst/>
          </a:prstGeom>
          <a:gradFill flip="none" rotWithShape="1">
            <a:gsLst>
              <a:gs pos="0">
                <a:schemeClr val="bg1">
                  <a:lumMod val="100000"/>
                  <a:alpha val="0"/>
                </a:schemeClr>
              </a:gs>
              <a:gs pos="100000">
                <a:schemeClr val="accent4">
                  <a:lumMod val="60000"/>
                  <a:lumOff val="40000"/>
                  <a:alpha val="69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295" b="16343"/>
          <a:stretch/>
        </p:blipFill>
        <p:spPr bwMode="auto">
          <a:xfrm>
            <a:off x="254976" y="323576"/>
            <a:ext cx="4265567" cy="20910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867"/>
          <a:stretch/>
        </p:blipFill>
        <p:spPr bwMode="auto">
          <a:xfrm>
            <a:off x="4498549" y="323576"/>
            <a:ext cx="3815645" cy="20070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324"/>
          <a:stretch/>
        </p:blipFill>
        <p:spPr bwMode="auto">
          <a:xfrm>
            <a:off x="5364088" y="2259609"/>
            <a:ext cx="3815473" cy="25375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61901" y="4190711"/>
            <a:ext cx="3340117" cy="25050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940821"/>
            <a:ext cx="3132856" cy="23496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98164" y="4797152"/>
            <a:ext cx="2531530" cy="18986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866" t="28906" r="18187" b="8584"/>
          <a:stretch/>
        </p:blipFill>
        <p:spPr bwMode="auto">
          <a:xfrm>
            <a:off x="254976" y="2545819"/>
            <a:ext cx="2182823" cy="313955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696" t="16951" r="17399" b="11188"/>
          <a:stretch/>
        </p:blipFill>
        <p:spPr bwMode="auto">
          <a:xfrm>
            <a:off x="1580447" y="3827155"/>
            <a:ext cx="1806642" cy="284220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294919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534</TotalTime>
  <Words>30</Words>
  <Application>Microsoft Office PowerPoint</Application>
  <PresentationFormat>Экран (4:3)</PresentationFormat>
  <Paragraphs>11</Paragraphs>
  <Slides>13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Болҕомтоҕут иһин  махтал!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U5</cp:lastModifiedBy>
  <cp:revision>31</cp:revision>
  <dcterms:created xsi:type="dcterms:W3CDTF">2024-05-06T00:41:34Z</dcterms:created>
  <dcterms:modified xsi:type="dcterms:W3CDTF">2024-05-16T06:01:44Z</dcterms:modified>
</cp:coreProperties>
</file>