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82" r:id="rId3"/>
    <p:sldId id="283" r:id="rId4"/>
    <p:sldId id="287" r:id="rId5"/>
    <p:sldId id="260" r:id="rId6"/>
    <p:sldId id="263" r:id="rId7"/>
    <p:sldId id="285" r:id="rId8"/>
    <p:sldId id="286" r:id="rId9"/>
    <p:sldId id="265" r:id="rId10"/>
    <p:sldId id="257" r:id="rId11"/>
    <p:sldId id="258" r:id="rId12"/>
    <p:sldId id="272" r:id="rId13"/>
    <p:sldId id="266" r:id="rId14"/>
    <p:sldId id="271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B1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8566" autoAdjust="0"/>
  </p:normalViewPr>
  <p:slideViewPr>
    <p:cSldViewPr>
      <p:cViewPr varScale="1">
        <p:scale>
          <a:sx n="90" d="100"/>
          <a:sy n="90" d="100"/>
        </p:scale>
        <p:origin x="-1002" y="-108"/>
      </p:cViewPr>
      <p:guideLst>
        <p:guide orient="horz" pos="2160"/>
        <p:guide pos="28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CEFF-1350-4476-AB5F-F94AD0038E0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BDB4C-E9DF-41F6-A223-4564D3656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CEFF-1350-4476-AB5F-F94AD0038E0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BDB4C-E9DF-41F6-A223-4564D3656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CEFF-1350-4476-AB5F-F94AD0038E0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BDB4C-E9DF-41F6-A223-4564D3656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CEFF-1350-4476-AB5F-F94AD0038E0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BDB4C-E9DF-41F6-A223-4564D3656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CEFF-1350-4476-AB5F-F94AD0038E0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BDB4C-E9DF-41F6-A223-4564D3656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CEFF-1350-4476-AB5F-F94AD0038E0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BDB4C-E9DF-41F6-A223-4564D3656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CEFF-1350-4476-AB5F-F94AD0038E0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BDB4C-E9DF-41F6-A223-4564D3656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CEFF-1350-4476-AB5F-F94AD0038E0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BDB4C-E9DF-41F6-A223-4564D3656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CEFF-1350-4476-AB5F-F94AD0038E0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BDB4C-E9DF-41F6-A223-4564D3656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CEFF-1350-4476-AB5F-F94AD0038E0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BDB4C-E9DF-41F6-A223-4564D3656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CEFF-1350-4476-AB5F-F94AD0038E0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BDB4C-E9DF-41F6-A223-4564D3656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DCEFF-1350-4476-AB5F-F94AD0038E00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BDB4C-E9DF-41F6-A223-4564D3656E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899795" y="405130"/>
            <a:ext cx="7352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Ньурба оройуонун үɵрэхтээһиҥҥэ салалтата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Күндээдэтээҕи «Кэнчээри» оҕо уһуйаана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971550" y="2061210"/>
            <a:ext cx="73520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 b="1" dirty="0" err="1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Оҕону тɵрɵɵбүт  тɵрүт тылынан</a:t>
            </a:r>
            <a:r>
              <a:rPr lang="ru-RU" altLang="en-US" sz="2400" b="1" dirty="0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 b="1" dirty="0" err="1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үɵрэтии-иитии:</a:t>
            </a:r>
            <a:r>
              <a:rPr lang="ru-RU" altLang="en-US" sz="2400" b="1" dirty="0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ru-RU" altLang="en-US" sz="2400" b="1" dirty="0" err="1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Тɵрɵппүт уонна</a:t>
            </a:r>
            <a:r>
              <a:rPr lang="ru-RU" altLang="en-US" sz="2400" b="1" dirty="0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 b="1" dirty="0" err="1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оҕо </a:t>
            </a:r>
            <a:r>
              <a:rPr lang="ru-RU" altLang="en-US" sz="2400" b="1" dirty="0" err="1" smtClean="0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сахалыы</a:t>
            </a:r>
            <a:r>
              <a:rPr lang="ru-RU" altLang="en-US" sz="2400" b="1" dirty="0" smtClean="0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 b="1" dirty="0" err="1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саҥарар </a:t>
            </a:r>
            <a:r>
              <a:rPr lang="ru-RU" altLang="en-US" sz="2400" b="1" dirty="0" err="1" smtClean="0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эйгэтин</a:t>
            </a:r>
            <a:r>
              <a:rPr lang="ru-RU" altLang="en-US" sz="2400" b="1" dirty="0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400" b="1" dirty="0" err="1" smtClean="0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кэҥэтии</a:t>
            </a:r>
            <a:r>
              <a:rPr lang="ru-RU" altLang="en-US" sz="2400" b="1" dirty="0" err="1">
                <a:ln/>
                <a:solidFill>
                  <a:srgbClr val="1D4B1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ru-RU" altLang="en-US" sz="2400" b="1" dirty="0">
              <a:ln/>
              <a:solidFill>
                <a:srgbClr val="1D4B1C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331595" y="4004945"/>
            <a:ext cx="73520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en-US">
                <a:latin typeface="Times New Roman" panose="02020603050405020304" charset="0"/>
                <a:cs typeface="Times New Roman" panose="02020603050405020304" charset="0"/>
                <a:sym typeface="+mn-ea"/>
              </a:rPr>
              <a:t>Варламова</a:t>
            </a:r>
          </a:p>
          <a:p>
            <a:pPr algn="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Валентина Васильевна,</a:t>
            </a:r>
          </a:p>
          <a:p>
            <a:pPr algn="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иитээччи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Кэнчээри\Desktop\ФОТО\20220217_154623 - копия.jpg"/>
          <p:cNvPicPr>
            <a:picLocks noChangeAspect="1" noChangeArrowheads="1"/>
          </p:cNvPicPr>
          <p:nvPr/>
        </p:nvPicPr>
        <p:blipFill>
          <a:blip r:embed="rId2" cstate="print"/>
          <a:srcRect l="11168" t="10378" r="6594" b="6357"/>
          <a:stretch>
            <a:fillRect/>
          </a:stretch>
        </p:blipFill>
        <p:spPr bwMode="auto">
          <a:xfrm>
            <a:off x="3996055" y="3644900"/>
            <a:ext cx="4758055" cy="2710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orthographicFront"/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6" name="Picture 2" descr="C:\Users\Кэнчээри\Desktop\ФОТО\20220217_105631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352" t="11764" r="8824"/>
          <a:stretch>
            <a:fillRect/>
          </a:stretch>
        </p:blipFill>
        <p:spPr bwMode="auto">
          <a:xfrm>
            <a:off x="395605" y="3644900"/>
            <a:ext cx="3460750" cy="27330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Прямоугольник 2"/>
          <p:cNvSpPr/>
          <p:nvPr/>
        </p:nvSpPr>
        <p:spPr>
          <a:xfrm>
            <a:off x="382905" y="188595"/>
            <a:ext cx="8329930" cy="5619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ru-RU" altLang="en-US" sz="36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«Ааҕар уһуйаан» бырайыак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190240" y="981075"/>
            <a:ext cx="5522595" cy="2334895"/>
            <a:chOff x="5024" y="1545"/>
            <a:chExt cx="8697" cy="3677"/>
          </a:xfrm>
        </p:grpSpPr>
        <p:pic>
          <p:nvPicPr>
            <p:cNvPr id="11267" name="Picture 3" descr="C:\Users\Кэнчээри\Desktop\ФОТО\20231023_171141.jpg"/>
            <p:cNvPicPr>
              <a:picLocks noChangeAspect="1" noChangeArrowheads="1"/>
            </p:cNvPicPr>
            <p:nvPr/>
          </p:nvPicPr>
          <p:blipFill>
            <a:blip r:embed="rId4" cstate="print">
              <a:lum bright="12000" contrast="30000"/>
            </a:blip>
            <a:srcRect l="19162" t="17143" r="14953" b="5232"/>
            <a:stretch>
              <a:fillRect/>
            </a:stretch>
          </p:blipFill>
          <p:spPr bwMode="auto">
            <a:xfrm>
              <a:off x="9695" y="1545"/>
              <a:ext cx="4026" cy="3557"/>
            </a:xfrm>
            <a:prstGeom prst="rect">
              <a:avLst/>
            </a:prstGeom>
            <a:noFill/>
          </p:spPr>
        </p:pic>
        <p:pic>
          <p:nvPicPr>
            <p:cNvPr id="12291" name="Picture 3" descr="C:\Users\Кэнчээри\Desktop\ФОТО\20231023_171251.jpg"/>
            <p:cNvPicPr>
              <a:picLocks noChangeAspect="1" noChangeArrowheads="1"/>
            </p:cNvPicPr>
            <p:nvPr/>
          </p:nvPicPr>
          <p:blipFill>
            <a:blip r:embed="rId5" cstate="print">
              <a:lum bright="30000" contrast="60000"/>
            </a:blip>
            <a:srcRect l="6048" t="21739" r="22742" b="1366"/>
            <a:stretch>
              <a:fillRect/>
            </a:stretch>
          </p:blipFill>
          <p:spPr bwMode="auto">
            <a:xfrm>
              <a:off x="5024" y="1700"/>
              <a:ext cx="4351" cy="3523"/>
            </a:xfrm>
            <a:prstGeom prst="rect">
              <a:avLst/>
            </a:prstGeom>
            <a:noFill/>
          </p:spPr>
        </p:pic>
      </p:grpSp>
      <p:sp>
        <p:nvSpPr>
          <p:cNvPr id="4" name="Текстовое поле 3"/>
          <p:cNvSpPr txBox="1"/>
          <p:nvPr/>
        </p:nvSpPr>
        <p:spPr>
          <a:xfrm>
            <a:off x="266065" y="1095375"/>
            <a:ext cx="27209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Оскуола библиотекара В.С.Васильева,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«10 кыҥкый остуоруйата» кинигэ ааптара Евгения Саввинова ыалдьыттыыллар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энчээри\Desktop\ФОТО\20220217_155355.jpg"/>
          <p:cNvPicPr>
            <a:picLocks noChangeAspect="1" noChangeArrowheads="1"/>
          </p:cNvPicPr>
          <p:nvPr/>
        </p:nvPicPr>
        <p:blipFill>
          <a:blip r:embed="rId2" cstate="print"/>
          <a:srcRect l="15000" t="3717" r="16000" b="8930"/>
          <a:stretch>
            <a:fillRect/>
          </a:stretch>
        </p:blipFill>
        <p:spPr bwMode="auto">
          <a:xfrm>
            <a:off x="179705" y="3509010"/>
            <a:ext cx="4434205" cy="315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Группа 4"/>
          <p:cNvGrpSpPr/>
          <p:nvPr/>
        </p:nvGrpSpPr>
        <p:grpSpPr>
          <a:xfrm>
            <a:off x="264795" y="195580"/>
            <a:ext cx="8600440" cy="6341110"/>
            <a:chOff x="417" y="308"/>
            <a:chExt cx="13544" cy="9986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417" y="308"/>
              <a:ext cx="13544" cy="5092"/>
              <a:chOff x="417" y="308"/>
              <a:chExt cx="13544" cy="5092"/>
            </a:xfrm>
          </p:grpSpPr>
          <p:pic>
            <p:nvPicPr>
              <p:cNvPr id="2051" name="Picture 3" descr="C:\Users\Кэнчээри\Desktop\ФОТО\20220218_09403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061" t="16771" r="8490"/>
              <a:stretch>
                <a:fillRect/>
              </a:stretch>
            </p:blipFill>
            <p:spPr bwMode="auto">
              <a:xfrm>
                <a:off x="417" y="308"/>
                <a:ext cx="9295" cy="509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" name="Picture 2" descr="C:\Users\Кэнчээри\Desktop\ФОТО\20220218_160230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0687" t="2714" r="19084"/>
              <a:stretch>
                <a:fillRect/>
              </a:stretch>
            </p:blipFill>
            <p:spPr bwMode="auto">
              <a:xfrm>
                <a:off x="9695" y="1191"/>
                <a:ext cx="4266" cy="3325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2" name="Изображение 1" descr="Screenshot_20240507_091226_Gallery"/>
            <p:cNvPicPr>
              <a:picLocks noChangeAspect="1"/>
            </p:cNvPicPr>
            <p:nvPr/>
          </p:nvPicPr>
          <p:blipFill>
            <a:blip r:embed="rId5"/>
            <a:srcRect l="8004" t="37398" r="19671" b="37398"/>
            <a:stretch>
              <a:fillRect/>
            </a:stretch>
          </p:blipFill>
          <p:spPr>
            <a:xfrm>
              <a:off x="7540" y="5400"/>
              <a:ext cx="6318" cy="48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Кэнчээри\Desktop\ФОТО\IMG-20220424-WA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9220" y="3573145"/>
            <a:ext cx="2293620" cy="3064510"/>
          </a:xfrm>
          <a:prstGeom prst="rect">
            <a:avLst/>
          </a:prstGeom>
          <a:noFill/>
        </p:spPr>
      </p:pic>
      <p:pic>
        <p:nvPicPr>
          <p:cNvPr id="15363" name="Picture 3" descr="C:\Users\Кэнчээри\Desktop\ФОТО\IMG-20220424-WA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" y="260985"/>
            <a:ext cx="3072765" cy="4105275"/>
          </a:xfrm>
          <a:prstGeom prst="rect">
            <a:avLst/>
          </a:prstGeom>
          <a:noFill/>
        </p:spPr>
      </p:pic>
      <p:pic>
        <p:nvPicPr>
          <p:cNvPr id="15364" name="Picture 4" descr="C:\Users\Кэнчээри\Desktop\ФОТО\IMG-20220424-WA0012.jpg"/>
          <p:cNvPicPr>
            <a:picLocks noChangeAspect="1" noChangeArrowheads="1"/>
          </p:cNvPicPr>
          <p:nvPr/>
        </p:nvPicPr>
        <p:blipFill>
          <a:blip r:embed="rId4" cstate="print"/>
          <a:srcRect t="11112"/>
          <a:stretch>
            <a:fillRect/>
          </a:stretch>
        </p:blipFill>
        <p:spPr bwMode="auto">
          <a:xfrm>
            <a:off x="323215" y="4437380"/>
            <a:ext cx="2853690" cy="2216150"/>
          </a:xfrm>
          <a:prstGeom prst="rect">
            <a:avLst/>
          </a:prstGeom>
          <a:noFill/>
        </p:spPr>
      </p:pic>
      <p:pic>
        <p:nvPicPr>
          <p:cNvPr id="14339" name="Picture 3" descr="C:\Users\Кэнчээри\Desktop\ФОТО\20230215_155604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t="37101" r="4348"/>
          <a:stretch>
            <a:fillRect/>
          </a:stretch>
        </p:blipFill>
        <p:spPr bwMode="auto">
          <a:xfrm>
            <a:off x="3563620" y="404495"/>
            <a:ext cx="4984115" cy="2830830"/>
          </a:xfrm>
          <a:prstGeom prst="rect">
            <a:avLst/>
          </a:prstGeom>
          <a:noFill/>
        </p:spPr>
      </p:pic>
      <p:sp>
        <p:nvSpPr>
          <p:cNvPr id="4" name="Текстовое поле 3"/>
          <p:cNvSpPr txBox="1"/>
          <p:nvPr/>
        </p:nvSpPr>
        <p:spPr>
          <a:xfrm>
            <a:off x="3457575" y="4004945"/>
            <a:ext cx="27209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Оҕо кинигэтин нэдиэлэтэ: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кинигэ быыстапката,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«Остуоруйалыыбыт дуо?» - сэттис кылаас үɵрэнээччилэрэ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Кэнчээри\Desktop\ФОТО\IMG-20221130-WA0001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19047" t="9523" r="10018" b="12430"/>
          <a:stretch>
            <a:fillRect/>
          </a:stretch>
        </p:blipFill>
        <p:spPr bwMode="auto">
          <a:xfrm>
            <a:off x="4787900" y="188595"/>
            <a:ext cx="4069111" cy="335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Кэнчээри\Desktop\ФОТО\IMG-20221130-WA0005.jp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 t="25000" r="2941"/>
          <a:stretch>
            <a:fillRect/>
          </a:stretch>
        </p:blipFill>
        <p:spPr bwMode="auto">
          <a:xfrm>
            <a:off x="1259705" y="2997198"/>
            <a:ext cx="6409825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овое поле 3"/>
          <p:cNvSpPr txBox="1"/>
          <p:nvPr/>
        </p:nvSpPr>
        <p:spPr>
          <a:xfrm>
            <a:off x="1187450" y="764540"/>
            <a:ext cx="27209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36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charset="0"/>
                <a:cs typeface="Times New Roman" panose="02020603050405020304" charset="0"/>
              </a:rPr>
              <a:t>Олоҥхо күнэ 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«Туску» норуот айымньытын дьиэтин үлэһиттэрэ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Саина Романова, Элеонора Семенова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95910" y="332740"/>
            <a:ext cx="8518525" cy="6386195"/>
            <a:chOff x="466" y="524"/>
            <a:chExt cx="13415" cy="10057"/>
          </a:xfrm>
        </p:grpSpPr>
        <p:pic>
          <p:nvPicPr>
            <p:cNvPr id="16386" name="Picture 2" descr="C:\Users\Кэнчээри\Desktop\ФОТО\IMG-20221026-WA0022.jpg"/>
            <p:cNvPicPr>
              <a:picLocks noChangeAspect="1" noChangeArrowheads="1"/>
            </p:cNvPicPr>
            <p:nvPr/>
          </p:nvPicPr>
          <p:blipFill>
            <a:blip r:embed="rId2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466" y="524"/>
              <a:ext cx="6634" cy="4977"/>
            </a:xfrm>
            <a:prstGeom prst="rect">
              <a:avLst/>
            </a:prstGeom>
            <a:noFill/>
          </p:spPr>
        </p:pic>
        <p:pic>
          <p:nvPicPr>
            <p:cNvPr id="16387" name="Picture 3" descr="C:\Users\Кэнчээри\Desktop\ФОТО\IMG-20221026-WA0025.jpg"/>
            <p:cNvPicPr>
              <a:picLocks noChangeAspect="1" noChangeArrowheads="1"/>
            </p:cNvPicPr>
            <p:nvPr/>
          </p:nvPicPr>
          <p:blipFill>
            <a:blip r:embed="rId3" cstate="print">
              <a:lum bright="24000" contrast="6000"/>
            </a:blip>
            <a:srcRect/>
            <a:stretch>
              <a:fillRect/>
            </a:stretch>
          </p:blipFill>
          <p:spPr bwMode="auto">
            <a:xfrm>
              <a:off x="7383" y="524"/>
              <a:ext cx="6498" cy="4874"/>
            </a:xfrm>
            <a:prstGeom prst="rect">
              <a:avLst/>
            </a:prstGeom>
            <a:noFill/>
          </p:spPr>
        </p:pic>
        <p:pic>
          <p:nvPicPr>
            <p:cNvPr id="17410" name="Picture 2" descr="C:\Users\Кэнчээри\Desktop\ФОТО\IMG-20221026-WA0077.jpg"/>
            <p:cNvPicPr>
              <a:picLocks noChangeAspect="1" noChangeArrowheads="1"/>
            </p:cNvPicPr>
            <p:nvPr/>
          </p:nvPicPr>
          <p:blipFill>
            <a:blip r:embed="rId4" cstate="print">
              <a:lum bright="12000"/>
            </a:blip>
            <a:srcRect/>
            <a:stretch>
              <a:fillRect/>
            </a:stretch>
          </p:blipFill>
          <p:spPr bwMode="auto">
            <a:xfrm>
              <a:off x="579" y="5743"/>
              <a:ext cx="6451" cy="4839"/>
            </a:xfrm>
            <a:prstGeom prst="rect">
              <a:avLst/>
            </a:prstGeom>
            <a:noFill/>
          </p:spPr>
        </p:pic>
        <p:pic>
          <p:nvPicPr>
            <p:cNvPr id="17411" name="Picture 3" descr="C:\Users\Кэнчээри\Desktop\ФОТО\IMG-20221026-WA0058.jpg"/>
            <p:cNvPicPr>
              <a:picLocks noChangeAspect="1" noChangeArrowheads="1"/>
            </p:cNvPicPr>
            <p:nvPr/>
          </p:nvPicPr>
          <p:blipFill>
            <a:blip r:embed="rId5" cstate="print">
              <a:lum bright="12000"/>
            </a:blip>
            <a:srcRect l="5600" t="6492" r="21111" b="20334"/>
            <a:stretch>
              <a:fillRect/>
            </a:stretch>
          </p:blipFill>
          <p:spPr bwMode="auto">
            <a:xfrm>
              <a:off x="7434" y="5740"/>
              <a:ext cx="6447" cy="4829"/>
            </a:xfrm>
            <a:prstGeom prst="rect">
              <a:avLst/>
            </a:prstGeom>
            <a:noFill/>
          </p:spPr>
        </p:pic>
      </p:grpSp>
      <p:sp>
        <p:nvSpPr>
          <p:cNvPr id="4" name="Текстовое поле 3"/>
          <p:cNvSpPr txBox="1"/>
          <p:nvPr/>
        </p:nvSpPr>
        <p:spPr>
          <a:xfrm>
            <a:off x="395605" y="2781300"/>
            <a:ext cx="7030085" cy="119888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altLang="en-US" sz="36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charset="0"/>
                <a:cs typeface="Times New Roman" panose="02020603050405020304" charset="0"/>
              </a:rPr>
              <a:t>«Иитээччи бүгүн мин...» бырайыак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5580380" y="404495"/>
            <a:ext cx="31286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Эдэр ийэлэргэ</a:t>
            </a:r>
          </a:p>
          <a:p>
            <a:pPr algn="ctr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«Оҕобутун</a:t>
            </a:r>
          </a:p>
          <a:p>
            <a:pPr algn="ctr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хайдах сахалыы</a:t>
            </a:r>
          </a:p>
          <a:p>
            <a:pPr algn="ctr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саҥардабыт?» </a:t>
            </a:r>
          </a:p>
          <a:p>
            <a:pPr algn="ctr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ток-шоу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252095" y="116840"/>
            <a:ext cx="8495665" cy="6539230"/>
            <a:chOff x="397" y="184"/>
            <a:chExt cx="13379" cy="10298"/>
          </a:xfrm>
        </p:grpSpPr>
        <p:pic>
          <p:nvPicPr>
            <p:cNvPr id="13314" name="Picture 2" descr="C:\Users\Кэнчээри\Desktop\ФОТО\20230516_171659.jpg"/>
            <p:cNvPicPr>
              <a:picLocks noChangeAspect="1" noChangeArrowheads="1"/>
            </p:cNvPicPr>
            <p:nvPr/>
          </p:nvPicPr>
          <p:blipFill>
            <a:blip r:embed="rId2" cstate="print">
              <a:lum bright="12000"/>
            </a:blip>
            <a:srcRect l="13909" t="33710" r="17018" b="18412"/>
            <a:stretch>
              <a:fillRect/>
            </a:stretch>
          </p:blipFill>
          <p:spPr bwMode="auto">
            <a:xfrm>
              <a:off x="1190" y="184"/>
              <a:ext cx="7598" cy="4309"/>
            </a:xfrm>
            <a:prstGeom prst="rect">
              <a:avLst/>
            </a:prstGeom>
            <a:noFill/>
          </p:spPr>
        </p:pic>
        <p:pic>
          <p:nvPicPr>
            <p:cNvPr id="3" name="Изображение 2" descr="IMG-20240410-WA0035"/>
            <p:cNvPicPr>
              <a:picLocks noChangeAspect="1"/>
            </p:cNvPicPr>
            <p:nvPr/>
          </p:nvPicPr>
          <p:blipFill>
            <a:blip r:embed="rId3"/>
            <a:srcRect l="19202" r="22398"/>
            <a:stretch>
              <a:fillRect/>
            </a:stretch>
          </p:blipFill>
          <p:spPr>
            <a:xfrm>
              <a:off x="397" y="4720"/>
              <a:ext cx="4422" cy="5105"/>
            </a:xfrm>
            <a:prstGeom prst="rect">
              <a:avLst/>
            </a:prstGeom>
          </p:spPr>
        </p:pic>
        <p:pic>
          <p:nvPicPr>
            <p:cNvPr id="5" name="Изображение 4" descr="IMG-20240410-WA0024"/>
            <p:cNvPicPr>
              <a:picLocks noChangeAspect="1"/>
            </p:cNvPicPr>
            <p:nvPr/>
          </p:nvPicPr>
          <p:blipFill>
            <a:blip r:embed="rId4"/>
            <a:srcRect l="28447" t="326" r="25119" b="-326"/>
            <a:stretch>
              <a:fillRect/>
            </a:stretch>
          </p:blipFill>
          <p:spPr>
            <a:xfrm>
              <a:off x="4478" y="6194"/>
              <a:ext cx="3516" cy="4289"/>
            </a:xfrm>
            <a:prstGeom prst="rect">
              <a:avLst/>
            </a:prstGeom>
          </p:spPr>
        </p:pic>
        <p:pic>
          <p:nvPicPr>
            <p:cNvPr id="6" name="Изображение 5" descr="IMG-20240410-WA0032"/>
            <p:cNvPicPr>
              <a:picLocks noChangeAspect="1"/>
            </p:cNvPicPr>
            <p:nvPr/>
          </p:nvPicPr>
          <p:blipFill>
            <a:blip r:embed="rId5"/>
            <a:srcRect l="6405" t="4099" r="11226" b="13622"/>
            <a:stretch>
              <a:fillRect/>
            </a:stretch>
          </p:blipFill>
          <p:spPr>
            <a:xfrm>
              <a:off x="7540" y="4720"/>
              <a:ext cx="6237" cy="4536"/>
            </a:xfrm>
            <a:prstGeom prst="rect">
              <a:avLst/>
            </a:prstGeom>
          </p:spPr>
        </p:pic>
      </p:grpSp>
      <p:sp>
        <p:nvSpPr>
          <p:cNvPr id="7" name="Текстовое поле 6"/>
          <p:cNvSpPr txBox="1"/>
          <p:nvPr/>
        </p:nvSpPr>
        <p:spPr>
          <a:xfrm>
            <a:off x="5436235" y="6093460"/>
            <a:ext cx="3128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Аҕас-балыс, ини-бии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213360" y="1670050"/>
            <a:ext cx="8719820" cy="5086350"/>
            <a:chOff x="336" y="2630"/>
            <a:chExt cx="13732" cy="801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396" y="2630"/>
              <a:ext cx="13668" cy="3983"/>
              <a:chOff x="396" y="2630"/>
              <a:chExt cx="13668" cy="3983"/>
            </a:xfrm>
          </p:grpSpPr>
          <p:pic>
            <p:nvPicPr>
              <p:cNvPr id="4" name="Изображение 3" descr="IMG_20240426_110409_239"/>
              <p:cNvPicPr>
                <a:picLocks noChangeAspect="1"/>
              </p:cNvPicPr>
              <p:nvPr/>
            </p:nvPicPr>
            <p:blipFill>
              <a:blip r:embed="rId2" cstate="print"/>
              <a:srcRect l="11520"/>
              <a:stretch>
                <a:fillRect/>
              </a:stretch>
            </p:blipFill>
            <p:spPr>
              <a:xfrm>
                <a:off x="396" y="2679"/>
                <a:ext cx="2619" cy="3934"/>
              </a:xfrm>
              <a:prstGeom prst="rect">
                <a:avLst/>
              </a:prstGeom>
            </p:spPr>
          </p:pic>
          <p:pic>
            <p:nvPicPr>
              <p:cNvPr id="5" name="Изображение 4" descr="IMG-20240425-WA0055"/>
              <p:cNvPicPr>
                <a:picLocks noChangeAspect="1"/>
              </p:cNvPicPr>
              <p:nvPr/>
            </p:nvPicPr>
            <p:blipFill>
              <a:blip r:embed="rId3" cstate="print"/>
              <a:srcRect t="10077"/>
              <a:stretch>
                <a:fillRect/>
              </a:stretch>
            </p:blipFill>
            <p:spPr>
              <a:xfrm>
                <a:off x="3231" y="2630"/>
                <a:ext cx="3321" cy="3983"/>
              </a:xfrm>
              <a:prstGeom prst="rect">
                <a:avLst/>
              </a:prstGeom>
            </p:spPr>
          </p:pic>
          <p:pic>
            <p:nvPicPr>
              <p:cNvPr id="6" name="Изображение 5" descr="IMG-20240425-WA0104"/>
              <p:cNvPicPr>
                <a:picLocks noChangeAspect="1"/>
              </p:cNvPicPr>
              <p:nvPr/>
            </p:nvPicPr>
            <p:blipFill>
              <a:blip r:embed="rId4">
                <a:lum bright="18000" contrast="12000"/>
              </a:blip>
              <a:srcRect l="3017" t="19442" b="22258"/>
              <a:stretch>
                <a:fillRect/>
              </a:stretch>
            </p:blipFill>
            <p:spPr>
              <a:xfrm>
                <a:off x="6768" y="3221"/>
                <a:ext cx="7296" cy="3315"/>
              </a:xfrm>
              <a:prstGeom prst="rect">
                <a:avLst/>
              </a:prstGeom>
            </p:spPr>
          </p:pic>
        </p:grpSp>
        <p:pic>
          <p:nvPicPr>
            <p:cNvPr id="7" name="Изображение 6" descr="IMG-20240425-WA0140"/>
            <p:cNvPicPr>
              <a:picLocks noChangeAspect="1"/>
            </p:cNvPicPr>
            <p:nvPr/>
          </p:nvPicPr>
          <p:blipFill>
            <a:blip r:embed="rId5"/>
            <a:srcRect l="30033" t="30587" r="24843"/>
            <a:stretch>
              <a:fillRect/>
            </a:stretch>
          </p:blipFill>
          <p:spPr>
            <a:xfrm>
              <a:off x="336" y="6814"/>
              <a:ext cx="3235" cy="3745"/>
            </a:xfrm>
            <a:prstGeom prst="rect">
              <a:avLst/>
            </a:prstGeom>
          </p:spPr>
        </p:pic>
        <p:pic>
          <p:nvPicPr>
            <p:cNvPr id="8" name="Изображение 7" descr="IMG-20240425-WA0143"/>
            <p:cNvPicPr>
              <a:picLocks noChangeAspect="1"/>
            </p:cNvPicPr>
            <p:nvPr/>
          </p:nvPicPr>
          <p:blipFill>
            <a:blip r:embed="rId6"/>
            <a:srcRect l="17721" t="22986" r="16566"/>
            <a:stretch>
              <a:fillRect/>
            </a:stretch>
          </p:blipFill>
          <p:spPr>
            <a:xfrm>
              <a:off x="6675" y="6814"/>
              <a:ext cx="4339" cy="3827"/>
            </a:xfrm>
            <a:prstGeom prst="rect">
              <a:avLst/>
            </a:prstGeom>
          </p:spPr>
        </p:pic>
        <p:pic>
          <p:nvPicPr>
            <p:cNvPr id="9" name="Изображение 8" descr="IMG-20240426-WA0005"/>
            <p:cNvPicPr>
              <a:picLocks noChangeAspect="1"/>
            </p:cNvPicPr>
            <p:nvPr/>
          </p:nvPicPr>
          <p:blipFill>
            <a:blip r:embed="rId7">
              <a:lum bright="6000" contrast="18000"/>
            </a:blip>
            <a:srcRect l="10418" t="13452" r="5507" b="12652"/>
            <a:stretch>
              <a:fillRect/>
            </a:stretch>
          </p:blipFill>
          <p:spPr>
            <a:xfrm>
              <a:off x="11282" y="6814"/>
              <a:ext cx="2786" cy="3797"/>
            </a:xfrm>
            <a:prstGeom prst="rect">
              <a:avLst/>
            </a:prstGeom>
          </p:spPr>
        </p:pic>
        <p:pic>
          <p:nvPicPr>
            <p:cNvPr id="10" name="Изображение 9" descr="IMG-20240426-WA0009"/>
            <p:cNvPicPr>
              <a:picLocks noChangeAspect="1"/>
            </p:cNvPicPr>
            <p:nvPr/>
          </p:nvPicPr>
          <p:blipFill>
            <a:blip r:embed="rId8"/>
            <a:srcRect t="20172" r="11242" b="19372"/>
            <a:stretch>
              <a:fillRect/>
            </a:stretch>
          </p:blipFill>
          <p:spPr>
            <a:xfrm>
              <a:off x="3798" y="6814"/>
              <a:ext cx="2495" cy="3777"/>
            </a:xfrm>
            <a:prstGeom prst="rect">
              <a:avLst/>
            </a:prstGeom>
          </p:spPr>
        </p:pic>
      </p:grpSp>
      <p:sp>
        <p:nvSpPr>
          <p:cNvPr id="13" name="Текстовое поле 12"/>
          <p:cNvSpPr txBox="1"/>
          <p:nvPr/>
        </p:nvSpPr>
        <p:spPr>
          <a:xfrm>
            <a:off x="899795" y="405130"/>
            <a:ext cx="73520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Саха ɵрɵспүүбүлүкэтин күнэ: 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«Күндээрэ» эбээлэр түмсүүлэрэ, 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салайааччы Светлана Замятина, куратор Иранида Ефремова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360" y="332740"/>
            <a:ext cx="8255635" cy="43751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ru-RU" altLang="en-US" sz="2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charset="0"/>
                <a:cs typeface="Times New Roman" panose="02020603050405020304" charset="0"/>
              </a:rPr>
              <a:t>«Күɵх ыллык» тоҕойдорунан оонньуу-күрэх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95605" y="908685"/>
            <a:ext cx="8451215" cy="5688965"/>
            <a:chOff x="623" y="1431"/>
            <a:chExt cx="13309" cy="8959"/>
          </a:xfrm>
        </p:grpSpPr>
        <p:pic>
          <p:nvPicPr>
            <p:cNvPr id="5" name="Изображение 4" descr="IMG-20240415-WA00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0" y="1431"/>
              <a:ext cx="4935" cy="6583"/>
            </a:xfrm>
            <a:prstGeom prst="rect">
              <a:avLst/>
            </a:prstGeom>
          </p:spPr>
        </p:pic>
        <p:pic>
          <p:nvPicPr>
            <p:cNvPr id="6" name="Изображение 5" descr="IMG-20240415-WA00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0" y="1598"/>
              <a:ext cx="5614" cy="4211"/>
            </a:xfrm>
            <a:prstGeom prst="rect">
              <a:avLst/>
            </a:prstGeom>
          </p:spPr>
        </p:pic>
        <p:pic>
          <p:nvPicPr>
            <p:cNvPr id="7" name="Изображение 6" descr="IMG-20240415-WA0128"/>
            <p:cNvPicPr>
              <a:picLocks noChangeAspect="1"/>
            </p:cNvPicPr>
            <p:nvPr/>
          </p:nvPicPr>
          <p:blipFill>
            <a:blip r:embed="rId4" cstate="print"/>
            <a:srcRect l="15460" r="24254"/>
            <a:stretch>
              <a:fillRect/>
            </a:stretch>
          </p:blipFill>
          <p:spPr>
            <a:xfrm>
              <a:off x="3685" y="6081"/>
              <a:ext cx="4422" cy="3301"/>
            </a:xfrm>
            <a:prstGeom prst="rect">
              <a:avLst/>
            </a:prstGeom>
          </p:spPr>
        </p:pic>
        <p:pic>
          <p:nvPicPr>
            <p:cNvPr id="8" name="Изображение 7" descr="IMG-20240415-WA0153"/>
            <p:cNvPicPr>
              <a:picLocks noChangeAspect="1"/>
            </p:cNvPicPr>
            <p:nvPr/>
          </p:nvPicPr>
          <p:blipFill>
            <a:blip r:embed="rId5"/>
            <a:srcRect l="10830" t="7220" b="20535"/>
            <a:stretch>
              <a:fillRect/>
            </a:stretch>
          </p:blipFill>
          <p:spPr>
            <a:xfrm>
              <a:off x="8334" y="6988"/>
              <a:ext cx="5599" cy="3402"/>
            </a:xfrm>
            <a:prstGeom prst="rect">
              <a:avLst/>
            </a:prstGeom>
          </p:spPr>
        </p:pic>
        <p:pic>
          <p:nvPicPr>
            <p:cNvPr id="9" name="Изображение 8" descr="IMG-20240415-WA0158"/>
            <p:cNvPicPr>
              <a:picLocks noChangeAspect="1"/>
            </p:cNvPicPr>
            <p:nvPr/>
          </p:nvPicPr>
          <p:blipFill>
            <a:blip r:embed="rId6" cstate="print"/>
            <a:srcRect t="20382"/>
            <a:stretch>
              <a:fillRect/>
            </a:stretch>
          </p:blipFill>
          <p:spPr>
            <a:xfrm>
              <a:off x="623" y="5951"/>
              <a:ext cx="2508" cy="44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750" y="621030"/>
            <a:ext cx="8255635" cy="43751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ru-RU" altLang="en-US" sz="2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charset="0"/>
                <a:cs typeface="Times New Roman" panose="02020603050405020304" charset="0"/>
              </a:rPr>
              <a:t>«Бары бииргэ айабыт: аптаах эллээһин»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39750" y="1268730"/>
            <a:ext cx="8255635" cy="5384165"/>
            <a:chOff x="850" y="1998"/>
            <a:chExt cx="13001" cy="8479"/>
          </a:xfrm>
        </p:grpSpPr>
        <p:pic>
          <p:nvPicPr>
            <p:cNvPr id="3" name="Изображение 2" descr="Screenshot_20240507_091234_Gallery"/>
            <p:cNvPicPr>
              <a:picLocks noChangeAspect="1"/>
            </p:cNvPicPr>
            <p:nvPr/>
          </p:nvPicPr>
          <p:blipFill>
            <a:blip r:embed="rId2">
              <a:lum contrast="12000"/>
            </a:blip>
            <a:srcRect l="21996" t="40556" r="17325" b="40546"/>
            <a:stretch>
              <a:fillRect/>
            </a:stretch>
          </p:blipFill>
          <p:spPr>
            <a:xfrm>
              <a:off x="6520" y="1998"/>
              <a:ext cx="6727" cy="4656"/>
            </a:xfrm>
            <a:prstGeom prst="rect">
              <a:avLst/>
            </a:prstGeom>
          </p:spPr>
        </p:pic>
        <p:pic>
          <p:nvPicPr>
            <p:cNvPr id="10" name="Изображение 9" descr="Screenshot_20240507_091243_Gallery"/>
            <p:cNvPicPr>
              <a:picLocks noChangeAspect="1"/>
            </p:cNvPicPr>
            <p:nvPr/>
          </p:nvPicPr>
          <p:blipFill>
            <a:blip r:embed="rId3"/>
            <a:srcRect l="10329" t="33204" b="33194"/>
            <a:stretch>
              <a:fillRect/>
            </a:stretch>
          </p:blipFill>
          <p:spPr>
            <a:xfrm>
              <a:off x="1303" y="2225"/>
              <a:ext cx="4358" cy="3629"/>
            </a:xfrm>
            <a:prstGeom prst="rect">
              <a:avLst/>
            </a:prstGeom>
          </p:spPr>
        </p:pic>
        <p:pic>
          <p:nvPicPr>
            <p:cNvPr id="12" name="Изображение 11"/>
            <p:cNvPicPr>
              <a:picLocks noChangeAspect="1"/>
            </p:cNvPicPr>
            <p:nvPr/>
          </p:nvPicPr>
          <p:blipFill>
            <a:blip r:embed="rId4"/>
            <a:srcRect t="36775" b="36767"/>
            <a:stretch>
              <a:fillRect/>
            </a:stretch>
          </p:blipFill>
          <p:spPr>
            <a:xfrm>
              <a:off x="8451" y="7101"/>
              <a:ext cx="5400" cy="3175"/>
            </a:xfrm>
            <a:prstGeom prst="rect">
              <a:avLst/>
            </a:prstGeom>
          </p:spPr>
        </p:pic>
        <p:pic>
          <p:nvPicPr>
            <p:cNvPr id="13" name="Изображение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" y="6081"/>
              <a:ext cx="6543" cy="43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395605" y="332740"/>
            <a:ext cx="7984490" cy="6457315"/>
            <a:chOff x="623" y="524"/>
            <a:chExt cx="12574" cy="1016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12000" contrast="36000"/>
            </a:blip>
            <a:srcRect l="29118" t="19422" r="13884" b="11392"/>
            <a:stretch>
              <a:fillRect/>
            </a:stretch>
          </p:blipFill>
          <p:spPr bwMode="auto">
            <a:xfrm>
              <a:off x="7994" y="524"/>
              <a:ext cx="5103" cy="46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99" name="Picture 3" descr="C:\Users\Кэнчээри\Desktop\ФОТО\20231124_104635.jpg"/>
            <p:cNvPicPr>
              <a:picLocks noChangeAspect="1" noChangeArrowheads="1"/>
            </p:cNvPicPr>
            <p:nvPr/>
          </p:nvPicPr>
          <p:blipFill>
            <a:blip r:embed="rId3" cstate="print">
              <a:lum bright="18000" contrast="12000"/>
            </a:blip>
            <a:srcRect l="33412" t="31435" r="18797" b="9098"/>
            <a:stretch>
              <a:fillRect/>
            </a:stretch>
          </p:blipFill>
          <p:spPr bwMode="auto">
            <a:xfrm>
              <a:off x="8107" y="5587"/>
              <a:ext cx="5091" cy="51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22" name="Picture 2" descr="C:\Users\Кэнчээри\Desktop\ФОТО\20231124_105908.jpg"/>
            <p:cNvPicPr>
              <a:picLocks noChangeAspect="1" noChangeArrowheads="1"/>
            </p:cNvPicPr>
            <p:nvPr/>
          </p:nvPicPr>
          <p:blipFill>
            <a:blip r:embed="rId4" cstate="print">
              <a:lum bright="24000" contrast="18000"/>
            </a:blip>
            <a:srcRect l="14801" t="25373" r="43913" b="22388"/>
            <a:stretch>
              <a:fillRect/>
            </a:stretch>
          </p:blipFill>
          <p:spPr bwMode="auto">
            <a:xfrm>
              <a:off x="1303" y="524"/>
              <a:ext cx="5216" cy="4950"/>
            </a:xfrm>
            <a:prstGeom prst="rect">
              <a:avLst/>
            </a:prstGeom>
            <a:ln w="127000" cap="rnd">
              <a:noFill/>
            </a:ln>
            <a:effectLst/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5123" name="Picture 3" descr="C:\Users\Кэнчээри\Desktop\ФОТО\20231124_105921.jpg"/>
            <p:cNvPicPr>
              <a:picLocks noChangeAspect="1" noChangeArrowheads="1"/>
            </p:cNvPicPr>
            <p:nvPr/>
          </p:nvPicPr>
          <p:blipFill>
            <a:blip r:embed="rId5" cstate="print">
              <a:lum bright="12000" contrast="12000"/>
            </a:blip>
            <a:srcRect l="7651" t="29561" r="48019" b="26817"/>
            <a:stretch>
              <a:fillRect/>
            </a:stretch>
          </p:blipFill>
          <p:spPr bwMode="auto">
            <a:xfrm>
              <a:off x="623" y="5740"/>
              <a:ext cx="6409" cy="47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noFill/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4" name="Текстовое поле 3"/>
          <p:cNvSpPr txBox="1"/>
          <p:nvPr/>
        </p:nvSpPr>
        <p:spPr>
          <a:xfrm>
            <a:off x="1908175" y="3141345"/>
            <a:ext cx="5378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Аҕалар Анатолий Петров, Эллэй Дмитриев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4000" y="116840"/>
            <a:ext cx="8759825" cy="6377940"/>
            <a:chOff x="400" y="184"/>
            <a:chExt cx="13795" cy="10044"/>
          </a:xfrm>
        </p:grpSpPr>
        <p:pic>
          <p:nvPicPr>
            <p:cNvPr id="7171" name="Picture 3" descr="C:\Users\Кэнчээри\Desktop\ФОТО\IMG_20231213_103001.jpg"/>
            <p:cNvPicPr>
              <a:picLocks noChangeAspect="1" noChangeArrowheads="1"/>
            </p:cNvPicPr>
            <p:nvPr/>
          </p:nvPicPr>
          <p:blipFill>
            <a:blip r:embed="rId2" cstate="print"/>
            <a:srcRect l="32750" t="18333" r="13250"/>
            <a:stretch>
              <a:fillRect/>
            </a:stretch>
          </p:blipFill>
          <p:spPr bwMode="auto">
            <a:xfrm>
              <a:off x="400" y="1318"/>
              <a:ext cx="6163" cy="41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12000"/>
            </a:blip>
            <a:srcRect l="21518" t="18055" r="30317" b="18961"/>
            <a:stretch>
              <a:fillRect/>
            </a:stretch>
          </p:blipFill>
          <p:spPr bwMode="auto">
            <a:xfrm>
              <a:off x="7654" y="5594"/>
              <a:ext cx="6297" cy="46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146" name="Picture 2" descr="C:\Users\Кэнчээри\Desktop\ФОТО\IMG_20231213_105416.jpg"/>
            <p:cNvPicPr>
              <a:picLocks noChangeAspect="1" noChangeArrowheads="1"/>
            </p:cNvPicPr>
            <p:nvPr/>
          </p:nvPicPr>
          <p:blipFill>
            <a:blip r:embed="rId4" cstate="print"/>
            <a:srcRect r="14062"/>
            <a:stretch>
              <a:fillRect/>
            </a:stretch>
          </p:blipFill>
          <p:spPr bwMode="auto">
            <a:xfrm>
              <a:off x="623" y="5740"/>
              <a:ext cx="6857" cy="448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  <a:headEnd/>
              <a:tailEnd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195" name="Picture 3" descr="C:\Users\Кэнчээри\Desktop\ФОТО\IMG_20231213_112837.jpg"/>
            <p:cNvPicPr>
              <a:picLocks noChangeAspect="1" noChangeArrowheads="1"/>
            </p:cNvPicPr>
            <p:nvPr/>
          </p:nvPicPr>
          <p:blipFill>
            <a:blip r:embed="rId5" cstate="print">
              <a:lum bright="18000"/>
            </a:blip>
            <a:srcRect l="6931" t="8937" r="21094" b="19622"/>
            <a:stretch>
              <a:fillRect/>
            </a:stretch>
          </p:blipFill>
          <p:spPr bwMode="auto">
            <a:xfrm>
              <a:off x="7015" y="1318"/>
              <a:ext cx="7181" cy="401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" name="Текстовое поле 3"/>
            <p:cNvSpPr txBox="1"/>
            <p:nvPr/>
          </p:nvSpPr>
          <p:spPr>
            <a:xfrm>
              <a:off x="2664" y="184"/>
              <a:ext cx="9451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en-US">
                  <a:latin typeface="Times New Roman" panose="02020603050405020304" charset="0"/>
                  <a:cs typeface="Times New Roman" panose="02020603050405020304" charset="0"/>
                </a:rPr>
                <a:t>«Күргүɵм иитэбит» - «Холбука» эһээлэр, эбээлэр кулууптара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79705" y="332740"/>
            <a:ext cx="8505190" cy="6360795"/>
            <a:chOff x="283" y="524"/>
            <a:chExt cx="13394" cy="10017"/>
          </a:xfrm>
        </p:grpSpPr>
        <p:pic>
          <p:nvPicPr>
            <p:cNvPr id="2" name="Изображение 1" descr="IMG-20231201-WA005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" y="1318"/>
              <a:ext cx="8708" cy="4898"/>
            </a:xfrm>
            <a:prstGeom prst="rect">
              <a:avLst/>
            </a:prstGeom>
          </p:spPr>
        </p:pic>
        <p:pic>
          <p:nvPicPr>
            <p:cNvPr id="3" name="Изображение 2" descr="IMG-20231201-WA0005"/>
            <p:cNvPicPr>
              <a:picLocks noChangeAspect="1"/>
            </p:cNvPicPr>
            <p:nvPr/>
          </p:nvPicPr>
          <p:blipFill>
            <a:blip r:embed="rId3"/>
            <a:srcRect l="19534" r="21865"/>
            <a:stretch>
              <a:fillRect/>
            </a:stretch>
          </p:blipFill>
          <p:spPr>
            <a:xfrm>
              <a:off x="7767" y="524"/>
              <a:ext cx="5911" cy="4541"/>
            </a:xfrm>
            <a:prstGeom prst="rect">
              <a:avLst/>
            </a:prstGeom>
          </p:spPr>
        </p:pic>
        <p:pic>
          <p:nvPicPr>
            <p:cNvPr id="4" name="Изображение 3" descr="IMG-20231201-WA0038"/>
            <p:cNvPicPr>
              <a:picLocks noChangeAspect="1"/>
            </p:cNvPicPr>
            <p:nvPr/>
          </p:nvPicPr>
          <p:blipFill>
            <a:blip r:embed="rId4"/>
            <a:srcRect l="26045"/>
            <a:stretch>
              <a:fillRect/>
            </a:stretch>
          </p:blipFill>
          <p:spPr>
            <a:xfrm>
              <a:off x="850" y="6621"/>
              <a:ext cx="6440" cy="3920"/>
            </a:xfrm>
            <a:prstGeom prst="rect">
              <a:avLst/>
            </a:prstGeom>
          </p:spPr>
        </p:pic>
      </p:grpSp>
      <p:sp>
        <p:nvSpPr>
          <p:cNvPr id="5" name="Текстовое поле 4"/>
          <p:cNvSpPr txBox="1"/>
          <p:nvPr/>
        </p:nvSpPr>
        <p:spPr>
          <a:xfrm>
            <a:off x="4787900" y="4149090"/>
            <a:ext cx="41084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«Күргүɵм иитэбит» 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- тɵрɵппүт, уһуйаан бэтэрээнэ,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иитээччи кɵмɵлɵһɵɵччүтэ,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уруу-аймах дьон,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иитээччи холбоһуктаах дьарыктара</a:t>
            </a:r>
          </a:p>
          <a:p>
            <a:pPr algn="ct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611505" y="188595"/>
            <a:ext cx="8191500" cy="6482715"/>
            <a:chOff x="963" y="297"/>
            <a:chExt cx="12900" cy="10209"/>
          </a:xfrm>
        </p:grpSpPr>
        <p:pic>
          <p:nvPicPr>
            <p:cNvPr id="2" name="Изображение 1" descr="IMG-20240410-WA0041"/>
            <p:cNvPicPr>
              <a:picLocks noChangeAspect="1"/>
            </p:cNvPicPr>
            <p:nvPr/>
          </p:nvPicPr>
          <p:blipFill>
            <a:blip r:embed="rId3">
              <a:lum bright="12000"/>
            </a:blip>
            <a:srcRect l="11410" t="6954" r="10625" b="21648"/>
            <a:stretch>
              <a:fillRect/>
            </a:stretch>
          </p:blipFill>
          <p:spPr>
            <a:xfrm>
              <a:off x="6973" y="297"/>
              <a:ext cx="6890" cy="4733"/>
            </a:xfrm>
            <a:prstGeom prst="rect">
              <a:avLst/>
            </a:prstGeom>
          </p:spPr>
        </p:pic>
        <p:pic>
          <p:nvPicPr>
            <p:cNvPr id="3" name="Изображение 2" descr="IMG-20240410-WA0039"/>
            <p:cNvPicPr>
              <a:picLocks noChangeAspect="1"/>
            </p:cNvPicPr>
            <p:nvPr/>
          </p:nvPicPr>
          <p:blipFill>
            <a:blip r:embed="rId4">
              <a:lum bright="18000" contrast="24000"/>
            </a:blip>
            <a:srcRect l="10307" t="21611" b="7140"/>
            <a:stretch>
              <a:fillRect/>
            </a:stretch>
          </p:blipFill>
          <p:spPr>
            <a:xfrm>
              <a:off x="963" y="5740"/>
              <a:ext cx="7302" cy="4351"/>
            </a:xfrm>
            <a:prstGeom prst="rect">
              <a:avLst/>
            </a:prstGeom>
          </p:spPr>
        </p:pic>
        <p:pic>
          <p:nvPicPr>
            <p:cNvPr id="4" name="Изображение 3" descr="IMG-20240410-WA0046"/>
            <p:cNvPicPr>
              <a:picLocks noChangeAspect="1"/>
            </p:cNvPicPr>
            <p:nvPr/>
          </p:nvPicPr>
          <p:blipFill>
            <a:blip r:embed="rId5">
              <a:lum bright="18000" contrast="24000"/>
            </a:blip>
            <a:srcRect l="26283" t="12204" b="11148"/>
            <a:stretch>
              <a:fillRect/>
            </a:stretch>
          </p:blipFill>
          <p:spPr>
            <a:xfrm>
              <a:off x="9128" y="5198"/>
              <a:ext cx="3842" cy="5309"/>
            </a:xfrm>
            <a:prstGeom prst="rect">
              <a:avLst/>
            </a:prstGeom>
          </p:spPr>
        </p:pic>
      </p:grpSp>
      <p:sp>
        <p:nvSpPr>
          <p:cNvPr id="5" name="Текстовое поле 4"/>
          <p:cNvSpPr txBox="1"/>
          <p:nvPr/>
        </p:nvSpPr>
        <p:spPr>
          <a:xfrm>
            <a:off x="683260" y="2175510"/>
            <a:ext cx="3088640" cy="1013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аҕалар, уруу-аймах эр дьон түмсүүлэрин дьарыга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360" y="764540"/>
            <a:ext cx="389064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«Күнү </a:t>
            </a:r>
          </a:p>
          <a:p>
            <a:pPr algn="ctr"/>
            <a:r>
              <a:rPr lang="ru-RU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кытта сырсабыт»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Кэнчээри\Desktop\ФОТО\IMG-20221006-WA0032.jpg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 l="16072" t="5357" r="4910" b="3571"/>
          <a:stretch>
            <a:fillRect/>
          </a:stretch>
        </p:blipFill>
        <p:spPr bwMode="auto">
          <a:xfrm>
            <a:off x="251289" y="188418"/>
            <a:ext cx="4214842" cy="3643338"/>
          </a:xfrm>
          <a:prstGeom prst="rect">
            <a:avLst/>
          </a:prstGeom>
          <a:noFill/>
        </p:spPr>
      </p:pic>
      <p:pic>
        <p:nvPicPr>
          <p:cNvPr id="9219" name="Picture 3" descr="C:\Users\Кэнчээри\Desktop\ФОТО\IMG-20221006-WA0041.jp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 t="13200"/>
          <a:stretch>
            <a:fillRect/>
          </a:stretch>
        </p:blipFill>
        <p:spPr bwMode="auto">
          <a:xfrm>
            <a:off x="4860290" y="188595"/>
            <a:ext cx="3714750" cy="4298950"/>
          </a:xfrm>
          <a:prstGeom prst="rect">
            <a:avLst/>
          </a:prstGeom>
          <a:noFill/>
        </p:spPr>
      </p:pic>
      <p:pic>
        <p:nvPicPr>
          <p:cNvPr id="9220" name="Picture 4" descr="C:\Users\Кэнчээри\Desktop\ФОТО\IMG-20221006-WA0037.jpg"/>
          <p:cNvPicPr>
            <a:picLocks noChangeAspect="1" noChangeArrowheads="1"/>
          </p:cNvPicPr>
          <p:nvPr/>
        </p:nvPicPr>
        <p:blipFill>
          <a:blip r:embed="rId4" cstate="print"/>
          <a:srcRect l="3814" t="15254" b="13559"/>
          <a:stretch>
            <a:fillRect/>
          </a:stretch>
        </p:blipFill>
        <p:spPr bwMode="auto">
          <a:xfrm>
            <a:off x="467360" y="4077335"/>
            <a:ext cx="4643755" cy="2577416"/>
          </a:xfrm>
          <a:prstGeom prst="rect">
            <a:avLst/>
          </a:prstGeom>
          <a:noFill/>
        </p:spPr>
      </p:pic>
      <p:sp>
        <p:nvSpPr>
          <p:cNvPr id="4" name="Текстовое поле 3"/>
          <p:cNvSpPr txBox="1"/>
          <p:nvPr/>
        </p:nvSpPr>
        <p:spPr>
          <a:xfrm>
            <a:off x="5553710" y="4869180"/>
            <a:ext cx="30213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«Далбарай» түмсүү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салайааччыта, үлэ бэтэрээнэ Розалия Борисова ыалдьыттыыр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188</Words>
  <Application>WPS Presentation</Application>
  <PresentationFormat>Экран (4:3)</PresentationFormat>
  <Paragraphs>41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Кэнчээри</dc:creator>
  <cp:lastModifiedBy>U5</cp:lastModifiedBy>
  <cp:revision>18</cp:revision>
  <dcterms:created xsi:type="dcterms:W3CDTF">2024-05-06T06:10:00Z</dcterms:created>
  <dcterms:modified xsi:type="dcterms:W3CDTF">2024-05-16T06:17:13Z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90F3C0E39CF44F278E297CE9FC6C37AB_12</vt:lpwstr>
  </property>
  <property fmtid="{D5CDD505-2E9C-101B-9397-08002B2CF9AE}" pid="3" name="KSOProductBuildVer">
    <vt:lpwstr>1049-12.2.0.16731</vt:lpwstr>
  </property>
</Properties>
</file>