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8F8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&amp;fcy;&amp;ocy;&amp;ncy;&amp;chcy;&amp;icy;&amp;kcy;&amp;icy; - &amp;Ncy;&amp;G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143380"/>
            <a:ext cx="1571636" cy="2502605"/>
          </a:xfrm>
          <a:prstGeom prst="rect">
            <a:avLst/>
          </a:prstGeom>
          <a:noFill/>
        </p:spPr>
      </p:pic>
      <p:pic>
        <p:nvPicPr>
          <p:cNvPr id="8" name="Picture 38" descr="http://img-fotki.yandex.ru/get/5308/28257045.6e8/0_74f18_d29924c1_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5680">
            <a:off x="4947971" y="4262772"/>
            <a:ext cx="1827606" cy="24047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9324E9-9179-4CD7-96C3-AA50CF91B48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D6970-2B00-41F3-9292-B9BF27FC8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grounds with glass elements &amp;Fcy;&amp;ocy;&amp;ncy;&amp;ycy; &amp;scy;&amp;ocy; &amp;scy;&amp;tcy;&amp;iecy;&amp;kcy;&amp;lcy;&amp;yacy;&amp;ncy;&amp;ncy;&amp;ycy;&amp;mcy;&amp;icy; &amp;ecy;&amp;lcy;&amp;iecy;&amp;mcy;&amp;iecy;&amp;ncy;&amp;tcy;&amp;acy;&amp;m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&amp;Fcy;&amp;ocy;&amp;ncy; &amp;acy;&amp;bcy;&amp;scy;&amp;tcy;&amp;rcy;&amp;acy;&amp;kcy;&amp;tcy;&amp;ncy;&amp;ycy;&amp;jcy; &amp;bcy;&amp;lcy;&amp;iecy;&amp;scy;&amp;tcy;&amp;yacy;&amp;shchcy;&amp;icy;&amp;mcy;&amp;icy; &amp;scy;&amp;icy;&amp;ncy;&amp;icy;&amp;mcy;&amp;icy; &amp;tcy;&amp;ocy;&amp;chcy;&amp;kcy;&amp;acy;&amp;mcy;&amp;icy; - &amp;Scy;&amp;tcy;&amp;ocy;&amp;kcy;&amp;ocy;&amp;vcy;&amp;ocy;&amp;iecy; &amp;fcy;&amp;ocy;&amp;tcy;&amp;ocy; nikkytok #10233813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Прямоугольник с двумя вырезанными противолежащими углами 9"/>
          <p:cNvSpPr/>
          <p:nvPr userDrawn="1"/>
        </p:nvSpPr>
        <p:spPr>
          <a:xfrm>
            <a:off x="285720" y="285728"/>
            <a:ext cx="8572560" cy="6286544"/>
          </a:xfrm>
          <a:prstGeom prst="snip2DiagRect">
            <a:avLst>
              <a:gd name="adj1" fmla="val 0"/>
              <a:gd name="adj2" fmla="val 10276"/>
            </a:avLst>
          </a:prstGeom>
          <a:solidFill>
            <a:srgbClr val="68F8DD">
              <a:alpha val="3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0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7429520" y="5643597"/>
            <a:ext cx="1714480" cy="1028688"/>
          </a:xfrm>
          <a:prstGeom prst="rect">
            <a:avLst/>
          </a:prstGeom>
          <a:noFill/>
        </p:spPr>
      </p:pic>
      <p:pic>
        <p:nvPicPr>
          <p:cNvPr id="13326" name="Picture 14" descr="&amp;Scy;&amp;kcy;&amp;rcy;&amp;acy;&amp;pcy;-&amp;ncy;&amp;acy;&amp;bcy;&amp;ocy;&amp;rcy; &quot; &amp;Mcy;&amp;acy;&amp;scy;&amp;kcy;&amp;acy;&amp;rcy;&amp;acy;&amp;d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36" y="3929066"/>
            <a:ext cx="1643864" cy="2928934"/>
          </a:xfrm>
          <a:prstGeom prst="rect">
            <a:avLst/>
          </a:prstGeom>
          <a:noFill/>
        </p:spPr>
      </p:pic>
      <p:pic>
        <p:nvPicPr>
          <p:cNvPr id="16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1500166" y="5643578"/>
            <a:ext cx="1714512" cy="1028707"/>
          </a:xfrm>
          <a:prstGeom prst="rect">
            <a:avLst/>
          </a:prstGeom>
          <a:noFill/>
        </p:spPr>
      </p:pic>
      <p:pic>
        <p:nvPicPr>
          <p:cNvPr id="13334" name="Picture 22" descr="&amp;Scy;&amp;kcy;&amp;rcy;&amp;acy;&amp;pcy; &amp;ncy;&amp;acy;&amp;bcy;&amp;ocy;&amp;rcy; - &amp;Ocy;&amp;scy;&amp;ocy;&amp;bcy;&amp;iecy;&amp;ncy;&amp;ncy;&amp;ocy;&amp;iecy; &amp;rcy;&amp;ocy;&amp;zhcy;&amp;dcy;&amp;iecy;&amp;scy;&amp;tcy;&amp;vcy;&amp;ocy; A Very Special Chrismas Scrap Kit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280">
            <a:off x="6733962" y="355694"/>
            <a:ext cx="1437033" cy="1003024"/>
          </a:xfrm>
          <a:prstGeom prst="rect">
            <a:avLst/>
          </a:prstGeom>
          <a:noFill/>
        </p:spPr>
      </p:pic>
      <p:pic>
        <p:nvPicPr>
          <p:cNvPr id="13342" name="Picture 30" descr="&amp;Scy;&amp;kcy;&amp;rcy;&amp;acy;&amp;pcy;-&amp;ncy;&amp;acy;&amp;bcy;&amp;ocy;&amp;rcy; &quot; &amp;Vcy;&amp;mcy;&amp;iecy;&amp;scy;&amp;tcy;&amp;iecy; &amp;scy; &amp;zcy;&amp;icy;&amp;mcy;&amp;ocy;&amp;jcy; &quot;. &amp;Ocy;&amp;bcy;&amp;scy;&amp;ucy;&amp;zhcy;&amp;dcy;&amp;iecy;&amp;ncy;&amp;icy;&amp;iecy; &amp;ncy;&amp;acy; LiveInternet -…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882" y="0"/>
            <a:ext cx="1377118" cy="1143008"/>
          </a:xfrm>
          <a:prstGeom prst="rect">
            <a:avLst/>
          </a:prstGeom>
          <a:noFill/>
        </p:spPr>
      </p:pic>
      <p:pic>
        <p:nvPicPr>
          <p:cNvPr id="29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5929322" y="5643578"/>
            <a:ext cx="1714512" cy="1028707"/>
          </a:xfrm>
          <a:prstGeom prst="rect">
            <a:avLst/>
          </a:prstGeom>
          <a:noFill/>
        </p:spPr>
      </p:pic>
      <p:pic>
        <p:nvPicPr>
          <p:cNvPr id="30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0" y="5643578"/>
            <a:ext cx="1714512" cy="1028707"/>
          </a:xfrm>
          <a:prstGeom prst="rect">
            <a:avLst/>
          </a:prstGeom>
          <a:noFill/>
        </p:spPr>
      </p:pic>
      <p:pic>
        <p:nvPicPr>
          <p:cNvPr id="31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3000364" y="5643578"/>
            <a:ext cx="1714512" cy="1028707"/>
          </a:xfrm>
          <a:prstGeom prst="rect">
            <a:avLst/>
          </a:prstGeom>
          <a:noFill/>
        </p:spPr>
      </p:pic>
      <p:pic>
        <p:nvPicPr>
          <p:cNvPr id="32" name="Picture 8" descr="&amp;Scy;&amp;kcy;&amp;rcy;&amp;acy;&amp;pcy;-&amp;ncy;&amp;acy;&amp;bcy;&amp;ocy;&amp;rcy; &quot; &amp;Dcy;&amp;iecy;&amp;tcy;&amp;scy;&amp;kcy;&amp;ocy;&amp;iecy; &amp;vcy;&amp;rcy;&amp;iecy;&amp;mcy;&amp;yacy; 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4429124" y="5643578"/>
            <a:ext cx="1714512" cy="1028707"/>
          </a:xfrm>
          <a:prstGeom prst="rect">
            <a:avLst/>
          </a:prstGeom>
          <a:noFill/>
        </p:spPr>
      </p:pic>
      <p:pic>
        <p:nvPicPr>
          <p:cNvPr id="13352" name="Picture 40" descr="http://img-fotki.yandex.ru/get/5308/28257045.6e8/0_74f16_bb5b7a72_L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1500166" cy="2508638"/>
          </a:xfrm>
          <a:prstGeom prst="rect">
            <a:avLst/>
          </a:prstGeom>
          <a:noFill/>
        </p:spPr>
      </p:pic>
      <p:pic>
        <p:nvPicPr>
          <p:cNvPr id="13354" name="Picture 42" descr="http://img-fotki.yandex.ru/get/4710/28257045.6e8/0_74f0f_d5e6c850_L.jp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667" flipH="1">
            <a:off x="196465" y="146187"/>
            <a:ext cx="824136" cy="967296"/>
          </a:xfrm>
          <a:prstGeom prst="rect">
            <a:avLst/>
          </a:prstGeom>
          <a:noFill/>
        </p:spPr>
      </p:pic>
      <p:pic>
        <p:nvPicPr>
          <p:cNvPr id="13356" name="Picture 44" descr="http://img-fotki.yandex.ru/get/4414/28257045.6e8/0_74f10_427045b9_L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5" y="214290"/>
            <a:ext cx="350046" cy="357190"/>
          </a:xfrm>
          <a:prstGeom prst="rect">
            <a:avLst/>
          </a:prstGeom>
          <a:noFill/>
        </p:spPr>
      </p:pic>
      <p:pic>
        <p:nvPicPr>
          <p:cNvPr id="36" name="Picture 44" descr="http://img-fotki.yandex.ru/get/4414/28257045.6e8/0_74f10_427045b9_L.jp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57166"/>
            <a:ext cx="357190" cy="364480"/>
          </a:xfrm>
          <a:prstGeom prst="rect">
            <a:avLst/>
          </a:prstGeom>
          <a:noFill/>
        </p:spPr>
      </p:pic>
      <p:pic>
        <p:nvPicPr>
          <p:cNvPr id="37" name="Picture 44" descr="http://img-fotki.yandex.ru/get/4414/28257045.6e8/0_74f10_427045b9_L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14290"/>
            <a:ext cx="350046" cy="357190"/>
          </a:xfrm>
          <a:prstGeom prst="rect">
            <a:avLst/>
          </a:prstGeom>
          <a:noFill/>
        </p:spPr>
      </p:pic>
      <p:pic>
        <p:nvPicPr>
          <p:cNvPr id="38" name="Picture 44" descr="http://img-fotki.yandex.ru/get/4414/28257045.6e8/0_74f10_427045b9_L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350022" cy="357166"/>
          </a:xfrm>
          <a:prstGeom prst="rect">
            <a:avLst/>
          </a:prstGeom>
          <a:noFill/>
        </p:spPr>
      </p:pic>
      <p:pic>
        <p:nvPicPr>
          <p:cNvPr id="39" name="Picture 44" descr="http://img-fotki.yandex.ru/get/4414/28257045.6e8/0_74f10_427045b9_L.jp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5" y="571480"/>
            <a:ext cx="285752" cy="2915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-243408"/>
            <a:ext cx="5328592" cy="25922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4114"/>
              </a:avLst>
            </a:prstTxWarp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Остуоруйа</a:t>
            </a:r>
            <a:r>
              <a:rPr lang="ru-RU" sz="4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Тымныы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оҕонньор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күнэ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tihi.ru/pics/2003/12/08-157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3312368" cy="519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95e58efc74d29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60432" y="594928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21642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333CC"/>
                </a:solidFill>
              </a:rPr>
              <a:t>(Александр Слащев)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1340768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Уруут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урут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тыһыынча сыл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анараа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өттүгэр биир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тулаайах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олорбут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Тулаайах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оҕолор, суос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соҕотох, кимэ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Ким да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киниэхэ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наадыйбат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бэрсибэт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бэйэтэ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кимтэн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көрдөспөт эбит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nachalo4ka.ru/wp-content/uploads/2014/08/L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456384" cy="587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6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34076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дьыл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баран испит,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улааппыт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эр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киһи буолбут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өссө сааһырбыт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кырдьыбыт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кырыыктыйбыт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маӊан баттахтаммыт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уһун бытыктаммыт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оҕонньор буолбут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achalo4ka.ru/wp-content/uploads/2014/08/Ded-stari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030192" cy="4856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Биирдэ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Саӊа дьыл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чугаһыгар, санаата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түспүт курдук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эппит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Ээх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миэхэ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бэлэхтээбэт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!» 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диэбит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остуоруйалары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дьаһайар Улуу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истибит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оонньуур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минньигэс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бөгөтүн ыыппыт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154" b="99231" l="1544" r="89905">
                        <a14:foregroundMark x1="44062" y1="22077" x2="44062" y2="22077"/>
                        <a14:foregroundMark x1="33848" y1="21923" x2="42043" y2="12769"/>
                        <a14:foregroundMark x1="42874" y1="12154" x2="55938" y2="23538"/>
                        <a14:foregroundMark x1="49287" y1="12615" x2="43587" y2="37538"/>
                        <a14:foregroundMark x1="36461" y1="20923" x2="46912" y2="44308"/>
                        <a14:foregroundMark x1="52019" y1="21231" x2="43112" y2="49000"/>
                        <a14:foregroundMark x1="53800" y1="23692" x2="52850" y2="30692"/>
                        <a14:foregroundMark x1="60451" y1="19385" x2="67696" y2="28923"/>
                        <a14:foregroundMark x1="64608" y1="3154" x2="63777" y2="7154"/>
                        <a14:foregroundMark x1="60808" y1="3615" x2="68409" y2="4846"/>
                        <a14:foregroundMark x1="50831" y1="12923" x2="53088" y2="19615"/>
                        <a14:foregroundMark x1="55701" y1="22769" x2="54157" y2="22769"/>
                        <a14:foregroundMark x1="45368" y1="12308" x2="40261" y2="13462"/>
                        <a14:foregroundMark x1="42043" y1="12308" x2="44893" y2="11923"/>
                        <a14:foregroundMark x1="5107" y1="6615" x2="11520" y2="15462"/>
                        <a14:foregroundMark x1="1544" y1="9308" x2="4394" y2="9769"/>
                        <a14:foregroundMark x1="32542" y1="90923" x2="63302" y2="91769"/>
                        <a14:foregroundMark x1="47150" y1="94923" x2="46200" y2="99231"/>
                        <a14:foregroundMark x1="74347" y1="41846" x2="79454" y2="43846"/>
                        <a14:foregroundMark x1="59026" y1="3692" x2="59264" y2="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520" y="620688"/>
            <a:ext cx="4320480" cy="5733256"/>
          </a:xfrm>
          <a:prstGeom prst="rect">
            <a:avLst/>
          </a:prstGeom>
        </p:spPr>
      </p:pic>
      <p:pic>
        <p:nvPicPr>
          <p:cNvPr id="4102" name="Picture 6" descr="http://storage.ruelsoft.org/storage/file/get/14196742731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672408" cy="3475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19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48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тутан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баран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оҕонньор махтаммыт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«Истиӊ санааӊ, үтүө майгыӊ, араас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бэлэҕиӊ иһин махтанабын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гынан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баран,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кырдьаҕас оҕонньор буолан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оонньуурдарынан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оонньообоппун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минньигэс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кэмпиэттэри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сиэбэппин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pic>
        <p:nvPicPr>
          <p:cNvPr id="5122" name="Picture 2" descr="http://www.gift-sales.ru/Image/shop/Newyearsstoysss/21254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02" b="89824" l="9980" r="89824">
                        <a14:foregroundMark x1="53425" y1="9002" x2="63209" y2="9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332656"/>
            <a:ext cx="5622851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aycast.ru/uploads/2015/01/04/114402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290" y="4653136"/>
            <a:ext cx="238125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.xn--31-6kcecfi9apdj7ajsk7o.xn--p1ai/DQABAIQAzLQBzOb_w_sP/ETmcXuqMykhpjBaFS_FglA/sv/image/85/19/4e/126939/2180/%D0%BA%D1%83%D0%BA%D0%BB%D0%B0%20%D1%80%D0%B8%D1%81%D1%83%D0%BD%D0%BE%D0%BA.png?14596356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7145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1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268760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маннык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гыныахха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барытын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оҕолорго тү</a:t>
            </a:r>
            <a:r>
              <a:rPr lang="ru-RU" sz="2000" b="1" i="1" dirty="0" err="1" smtClean="0">
                <a:latin typeface="Times New Roman"/>
                <a:cs typeface="Times New Roman"/>
              </a:rPr>
              <a:t>ӊ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этиэм, кинилэр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бадаарак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ылан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үөрдүннэр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көттүннэр»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диэбит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да,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бэлэхтэрин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мөһөөччүккэ уктубут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бэргэһэтин, хаатыӊкатын, уһун сонун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үтүлүгүн кэппит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торуоскатын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түргэнник хаамарбар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көмөлөстүн диэн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туппут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оҕо баар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дьиэтин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бэлэхтэрин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биэртэлээбит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img-fotki.yandex.ru/get/9752/47407354.e46/0_160116_e34b055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2879"/>
            <a:ext cx="4680520" cy="618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10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/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Онуоха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остуоруйалар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Тойонноро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үөрбүт уонна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эппит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-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сылын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Саӊа дьылга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оҕолорго бэлэх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түӊэтэр киһи буолаҕын, аатын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Тымныы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оҕонньор- диэн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!»-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диэбит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pic>
        <p:nvPicPr>
          <p:cNvPr id="8196" name="Picture 4" descr="http://www.playcast.ru/uploads/2015/12/06/1620392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572000" cy="665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2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896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mtClean="0">
                <a:latin typeface="Times New Roman"/>
                <a:cs typeface="Times New Roman"/>
              </a:rPr>
              <a:t>һ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сылын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Саӊа дьылга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Тымныы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оҕонньор бэлэхтэри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түӊэтэр буолбут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сааһа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2000-тан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тахса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Yтүө санаалаах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дьон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киниэхэ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махтанан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Устюг 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Арассыыйа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куоратыгар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дыбарыас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тутан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биэрбиттэр</a:t>
            </a:r>
            <a:r>
              <a:rPr lang="ru-RU" b="1" i="1" dirty="0" smtClean="0"/>
              <a:t>. </a:t>
            </a:r>
          </a:p>
          <a:p>
            <a:endParaRPr lang="ru-RU" b="1" i="1" dirty="0"/>
          </a:p>
        </p:txBody>
      </p:sp>
      <p:pic>
        <p:nvPicPr>
          <p:cNvPr id="7170" name="Picture 2" descr="http://soroka-beloboka.ru/soroka/i/c/7209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236" b="99607" l="7407" r="98686">
                        <a14:foregroundMark x1="38232" y1="5366" x2="24851" y2="31283"/>
                        <a14:foregroundMark x1="87216" y1="41754" x2="92712" y2="75785"/>
                        <a14:foregroundMark x1="94863" y1="49215" x2="98805" y2="69503"/>
                        <a14:foregroundMark x1="80884" y1="89005" x2="78853" y2="99738"/>
                        <a14:foregroundMark x1="7407" y1="63220" x2="9080" y2="83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5052169" cy="479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2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7483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Тымныы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оҕонньор дыбарыа</a:t>
            </a:r>
            <a:r>
              <a:rPr lang="ru-RU" sz="3200" b="1" i="1" dirty="0" err="1" smtClean="0">
                <a:latin typeface="Times New Roman"/>
                <a:cs typeface="Times New Roman"/>
              </a:rPr>
              <a:t>һ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056784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287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U5</cp:lastModifiedBy>
  <cp:revision>25</cp:revision>
  <dcterms:created xsi:type="dcterms:W3CDTF">2014-12-12T17:14:51Z</dcterms:created>
  <dcterms:modified xsi:type="dcterms:W3CDTF">2024-05-16T07:10:17Z</dcterms:modified>
</cp:coreProperties>
</file>